
<file path=[Content_Types].xml><?xml version="1.0" encoding="utf-8"?>
<Types xmlns="http://schemas.openxmlformats.org/package/2006/content-types">
  <Override PartName="/ppt/diagrams/drawing2.xml" ContentType="application/vnd.ms-office.drawingml.diagramDrawing+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docProps/custom.xml" ContentType="application/vnd.openxmlformats-officedocument.custom-properties+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layout13.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notesSlides/notesSlide3.xml" ContentType="application/vnd.openxmlformats-officedocument.presentationml.notesSlide+xml"/>
  <Default Extension="png" ContentType="image/png"/>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notesSlides/notesSlide4.xml" ContentType="application/vnd.openxmlformats-officedocument.presentationml.notesSlid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diagrams/data11.xml" ContentType="application/vnd.openxmlformats-officedocument.drawingml.diagramData+xml"/>
  <Default Extension="rels" ContentType="application/vnd.openxmlformats-package.relationships+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8" r:id="rId2"/>
    <p:sldId id="437" r:id="rId3"/>
    <p:sldId id="429" r:id="rId4"/>
    <p:sldId id="430" r:id="rId5"/>
    <p:sldId id="431" r:id="rId6"/>
    <p:sldId id="461" r:id="rId7"/>
    <p:sldId id="438" r:id="rId8"/>
    <p:sldId id="459" r:id="rId9"/>
    <p:sldId id="450" r:id="rId10"/>
    <p:sldId id="460" r:id="rId11"/>
    <p:sldId id="462" r:id="rId12"/>
    <p:sldId id="447" r:id="rId13"/>
    <p:sldId id="449" r:id="rId14"/>
    <p:sldId id="454" r:id="rId15"/>
    <p:sldId id="455" r:id="rId16"/>
    <p:sldId id="456" r:id="rId17"/>
    <p:sldId id="457" r:id="rId18"/>
    <p:sldId id="451" r:id="rId19"/>
    <p:sldId id="452" r:id="rId20"/>
    <p:sldId id="427" r:id="rId21"/>
    <p:sldId id="329" r:id="rId22"/>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FCF6"/>
    <a:srgbClr val="0097CC"/>
    <a:srgbClr val="4D4D4D"/>
    <a:srgbClr val="33CCFF"/>
    <a:srgbClr val="3399FF"/>
    <a:srgbClr val="99CCFF"/>
    <a:srgbClr val="000066"/>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920" autoAdjust="0"/>
    <p:restoredTop sz="95932" autoAdjust="0"/>
  </p:normalViewPr>
  <p:slideViewPr>
    <p:cSldViewPr>
      <p:cViewPr>
        <p:scale>
          <a:sx n="66" d="100"/>
          <a:sy n="66" d="100"/>
        </p:scale>
        <p:origin x="-1044" y="-282"/>
      </p:cViewPr>
      <p:guideLst>
        <p:guide orient="horz" pos="2160"/>
        <p:guide pos="2880"/>
      </p:guideLst>
    </p:cSldViewPr>
  </p:slideViewPr>
  <p:outlineViewPr>
    <p:cViewPr>
      <p:scale>
        <a:sx n="33" d="100"/>
        <a:sy n="33" d="100"/>
      </p:scale>
      <p:origin x="0" y="7878"/>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142" y="-72"/>
      </p:cViewPr>
      <p:guideLst>
        <p:guide orient="horz" pos="2924"/>
        <p:guide pos="22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image" Target="../media/image1.jpeg"/></Relationships>
</file>

<file path=ppt/diagrams/_rels/data10.xml.rels><?xml version="1.0" encoding="UTF-8" standalone="yes"?>
<Relationships xmlns="http://schemas.openxmlformats.org/package/2006/relationships"><Relationship Id="rId1" Type="http://schemas.openxmlformats.org/officeDocument/2006/relationships/image" Target="../media/image9.png"/></Relationships>
</file>

<file path=ppt/diagrams/_rels/data11.xml.rels><?xml version="1.0" encoding="UTF-8" standalone="yes"?>
<Relationships xmlns="http://schemas.openxmlformats.org/package/2006/relationships"><Relationship Id="rId1" Type="http://schemas.openxmlformats.org/officeDocument/2006/relationships/image" Target="../media/image10.png"/></Relationships>
</file>

<file path=ppt/diagrams/_rels/data12.xml.rels><?xml version="1.0" encoding="UTF-8" standalone="yes"?>
<Relationships xmlns="http://schemas.openxmlformats.org/package/2006/relationships"><Relationship Id="rId1" Type="http://schemas.openxmlformats.org/officeDocument/2006/relationships/image" Target="../media/image11.png"/></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0.xml.rels><?xml version="1.0" encoding="UTF-8" standalone="yes"?>
<Relationships xmlns="http://schemas.openxmlformats.org/package/2006/relationships"><Relationship Id="rId1" Type="http://schemas.openxmlformats.org/officeDocument/2006/relationships/image" Target="../media/image9.png"/></Relationships>
</file>

<file path=ppt/diagrams/_rels/drawing11.xml.rels><?xml version="1.0" encoding="UTF-8" standalone="yes"?>
<Relationships xmlns="http://schemas.openxmlformats.org/package/2006/relationships"><Relationship Id="rId1" Type="http://schemas.openxmlformats.org/officeDocument/2006/relationships/image" Target="../media/image10.png"/></Relationships>
</file>

<file path=ppt/diagrams/_rels/drawing12.xml.rels><?xml version="1.0" encoding="UTF-8" standalone="yes"?>
<Relationships xmlns="http://schemas.openxmlformats.org/package/2006/relationships"><Relationship Id="rId1" Type="http://schemas.openxmlformats.org/officeDocument/2006/relationships/image" Target="../media/image11.png"/></Relationships>
</file>

<file path=ppt/diagrams/colors1.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E6DA13-6BC5-4A88-88B4-48C738CC63E3}" type="doc">
      <dgm:prSet loTypeId="urn:microsoft.com/office/officeart/2005/8/layout/process3" loCatId="process" qsTypeId="urn:microsoft.com/office/officeart/2005/8/quickstyle/3d1" qsCatId="3D" csTypeId="urn:microsoft.com/office/officeart/2005/8/colors/accent4_5" csCatId="accent4" phldr="1"/>
      <dgm:spPr/>
      <dgm:t>
        <a:bodyPr/>
        <a:lstStyle/>
        <a:p>
          <a:endParaRPr lang="en-US"/>
        </a:p>
      </dgm:t>
    </dgm:pt>
    <dgm:pt modelId="{F47D4322-299F-4995-9756-EA5D90B7F9DF}">
      <dgm:prSet custT="1"/>
      <dgm:spPr>
        <a:blipFill rotWithShape="0">
          <a:blip xmlns:r="http://schemas.openxmlformats.org/officeDocument/2006/relationships" r:embed="rId1"/>
          <a:stretch>
            <a:fillRect/>
          </a:stretch>
        </a:blipFill>
      </dgm:spPr>
      <dgm:t>
        <a:bodyPr/>
        <a:lstStyle/>
        <a:p>
          <a:pPr rtl="1"/>
          <a:endParaRPr lang="fa-IR" sz="1600" b="1" dirty="0">
            <a:cs typeface="B Zar" pitchFamily="2" charset="-78"/>
          </a:endParaRPr>
        </a:p>
      </dgm:t>
    </dgm:pt>
    <dgm:pt modelId="{B6044E45-232F-4136-AAFF-A3706F8A9886}" type="parTrans" cxnId="{8055994A-920A-4A5B-B0B3-C75F4649C3B9}">
      <dgm:prSet/>
      <dgm:spPr/>
      <dgm:t>
        <a:bodyPr/>
        <a:lstStyle/>
        <a:p>
          <a:endParaRPr lang="en-US" sz="1600"/>
        </a:p>
      </dgm:t>
    </dgm:pt>
    <dgm:pt modelId="{D0620667-1E2E-46AF-A8EC-00909ECA767B}" type="sibTrans" cxnId="{8055994A-920A-4A5B-B0B3-C75F4649C3B9}">
      <dgm:prSet/>
      <dgm:spPr/>
      <dgm:t>
        <a:bodyPr/>
        <a:lstStyle/>
        <a:p>
          <a:endParaRPr lang="en-US" sz="1600"/>
        </a:p>
      </dgm:t>
    </dgm:pt>
    <dgm:pt modelId="{253DC79B-A5AF-4210-8746-B0D860805951}">
      <dgm:prSet custT="1"/>
      <dgm:spPr/>
      <dgm:t>
        <a:bodyPr/>
        <a:lstStyle/>
        <a:p>
          <a:pPr rtl="1"/>
          <a:r>
            <a:rPr lang="fa-IR" sz="1600" b="1" smtClean="0">
              <a:cs typeface="B Zar" pitchFamily="2" charset="-78"/>
            </a:rPr>
            <a:t>معرفی کتب و مقالات</a:t>
          </a:r>
          <a:endParaRPr lang="en-US" sz="1600" b="1" dirty="0">
            <a:cs typeface="B Zar" pitchFamily="2" charset="-78"/>
          </a:endParaRPr>
        </a:p>
      </dgm:t>
    </dgm:pt>
    <dgm:pt modelId="{591B05E1-6367-4E13-9720-F84CC9CE96EF}" type="parTrans" cxnId="{3A1F65CB-1000-45E0-95C3-C0E9A141301A}">
      <dgm:prSet/>
      <dgm:spPr/>
      <dgm:t>
        <a:bodyPr/>
        <a:lstStyle/>
        <a:p>
          <a:endParaRPr lang="en-US" sz="1600"/>
        </a:p>
      </dgm:t>
    </dgm:pt>
    <dgm:pt modelId="{094AC09C-6D18-4DD1-A138-06C1FEFEAC1F}" type="sibTrans" cxnId="{3A1F65CB-1000-45E0-95C3-C0E9A141301A}">
      <dgm:prSet/>
      <dgm:spPr/>
      <dgm:t>
        <a:bodyPr/>
        <a:lstStyle/>
        <a:p>
          <a:endParaRPr lang="en-US" sz="1600"/>
        </a:p>
      </dgm:t>
    </dgm:pt>
    <dgm:pt modelId="{389CCB92-E2A0-469C-84E8-923274F67EA6}">
      <dgm:prSet custT="1"/>
      <dgm:spPr/>
      <dgm:t>
        <a:bodyPr/>
        <a:lstStyle/>
        <a:p>
          <a:pPr rtl="1"/>
          <a:r>
            <a:rPr lang="fa-IR" sz="1600" b="1" dirty="0" smtClean="0">
              <a:cs typeface="B Zar" pitchFamily="2" charset="-78"/>
            </a:rPr>
            <a:t>آشنایی با مدل‌های رایج هیأت‌مدیره</a:t>
          </a:r>
          <a:endParaRPr lang="en-US" sz="1600" b="1" dirty="0">
            <a:cs typeface="B Zar" pitchFamily="2" charset="-78"/>
          </a:endParaRPr>
        </a:p>
      </dgm:t>
    </dgm:pt>
    <dgm:pt modelId="{14B83153-B25B-4B83-BE49-A3BF75465D04}" type="sibTrans" cxnId="{BBEC50BD-5459-4804-AC9E-0635B21C46B0}">
      <dgm:prSet/>
      <dgm:spPr/>
      <dgm:t>
        <a:bodyPr/>
        <a:lstStyle/>
        <a:p>
          <a:endParaRPr lang="en-US" sz="1600"/>
        </a:p>
      </dgm:t>
    </dgm:pt>
    <dgm:pt modelId="{F4E76612-89F2-4DA4-81A4-94688C64CEA7}" type="parTrans" cxnId="{BBEC50BD-5459-4804-AC9E-0635B21C46B0}">
      <dgm:prSet/>
      <dgm:spPr/>
      <dgm:t>
        <a:bodyPr/>
        <a:lstStyle/>
        <a:p>
          <a:endParaRPr lang="en-US" sz="1600"/>
        </a:p>
      </dgm:t>
    </dgm:pt>
    <dgm:pt modelId="{70ED54D4-3F0D-4D64-9B19-0436494CFFBB}">
      <dgm:prSet custT="1"/>
      <dgm:spPr/>
      <dgm:t>
        <a:bodyPr/>
        <a:lstStyle/>
        <a:p>
          <a:pPr rtl="1"/>
          <a:r>
            <a:rPr lang="fa-IR" sz="1600" b="1" dirty="0" smtClean="0">
              <a:cs typeface="B Zar" pitchFamily="2" charset="-78"/>
            </a:rPr>
            <a:t>مباحث بین‌المللی</a:t>
          </a:r>
          <a:endParaRPr lang="en-US" sz="1600" b="1" dirty="0">
            <a:cs typeface="B Zar" pitchFamily="2" charset="-78"/>
          </a:endParaRPr>
        </a:p>
      </dgm:t>
    </dgm:pt>
    <dgm:pt modelId="{B5F286CA-CD57-45C2-8688-1ADCE2ACD1A2}" type="sibTrans" cxnId="{793884D4-8C10-4F60-96B2-98F2C26F94C2}">
      <dgm:prSet/>
      <dgm:spPr/>
      <dgm:t>
        <a:bodyPr/>
        <a:lstStyle/>
        <a:p>
          <a:endParaRPr lang="en-US" sz="1600"/>
        </a:p>
      </dgm:t>
    </dgm:pt>
    <dgm:pt modelId="{2E11E1FB-3892-427A-9539-5DC96C99FF7E}" type="parTrans" cxnId="{793884D4-8C10-4F60-96B2-98F2C26F94C2}">
      <dgm:prSet/>
      <dgm:spPr/>
      <dgm:t>
        <a:bodyPr/>
        <a:lstStyle/>
        <a:p>
          <a:endParaRPr lang="en-US" sz="1600"/>
        </a:p>
      </dgm:t>
    </dgm:pt>
    <dgm:pt modelId="{8900ECBA-DB33-4CEA-8FB5-76710941CC68}">
      <dgm:prSet custT="1"/>
      <dgm:spPr/>
      <dgm:t>
        <a:bodyPr/>
        <a:lstStyle/>
        <a:p>
          <a:pPr rtl="1"/>
          <a:r>
            <a:rPr lang="fa-IR" sz="1600" b="1" dirty="0" smtClean="0">
              <a:cs typeface="B Zar" pitchFamily="2" charset="-78"/>
            </a:rPr>
            <a:t>معرفی دستاوردها</a:t>
          </a:r>
          <a:endParaRPr lang="en-US" sz="1600" b="1" dirty="0">
            <a:cs typeface="B Zar" pitchFamily="2" charset="-78"/>
          </a:endParaRPr>
        </a:p>
      </dgm:t>
    </dgm:pt>
    <dgm:pt modelId="{11C7A15B-2DAF-4FD0-BC54-BACAE4325686}" type="sibTrans" cxnId="{D18B6259-6042-49BE-A29B-08E23C11A601}">
      <dgm:prSet/>
      <dgm:spPr/>
      <dgm:t>
        <a:bodyPr/>
        <a:lstStyle/>
        <a:p>
          <a:endParaRPr lang="en-US" sz="1600"/>
        </a:p>
      </dgm:t>
    </dgm:pt>
    <dgm:pt modelId="{D61FF501-B43C-4D2A-91FF-06DA005BD83B}" type="parTrans" cxnId="{D18B6259-6042-49BE-A29B-08E23C11A601}">
      <dgm:prSet/>
      <dgm:spPr/>
      <dgm:t>
        <a:bodyPr/>
        <a:lstStyle/>
        <a:p>
          <a:endParaRPr lang="en-US" sz="1600"/>
        </a:p>
      </dgm:t>
    </dgm:pt>
    <dgm:pt modelId="{8B40A822-1C5F-4278-B734-A21CC022642F}">
      <dgm:prSet custT="1"/>
      <dgm:spPr/>
      <dgm:t>
        <a:bodyPr/>
        <a:lstStyle/>
        <a:p>
          <a:pPr rtl="1"/>
          <a:r>
            <a:rPr lang="fa-IR" sz="1600" b="1" dirty="0" smtClean="0">
              <a:cs typeface="B Zar" pitchFamily="2" charset="-78"/>
            </a:rPr>
            <a:t>آشنایی با تئوری‌های پایه</a:t>
          </a:r>
          <a:endParaRPr lang="en-US" sz="1600" b="1" dirty="0">
            <a:cs typeface="B Zar" pitchFamily="2" charset="-78"/>
          </a:endParaRPr>
        </a:p>
      </dgm:t>
    </dgm:pt>
    <dgm:pt modelId="{96BF41FE-D918-479B-B14B-27A4256E8C54}" type="sibTrans" cxnId="{D9FE101E-631E-4918-B74F-01A92AC4AC2A}">
      <dgm:prSet/>
      <dgm:spPr/>
      <dgm:t>
        <a:bodyPr/>
        <a:lstStyle/>
        <a:p>
          <a:endParaRPr lang="en-US" sz="1600"/>
        </a:p>
      </dgm:t>
    </dgm:pt>
    <dgm:pt modelId="{5FF42163-8CB6-4023-8370-59BEF3AE9732}" type="parTrans" cxnId="{D9FE101E-631E-4918-B74F-01A92AC4AC2A}">
      <dgm:prSet/>
      <dgm:spPr/>
      <dgm:t>
        <a:bodyPr/>
        <a:lstStyle/>
        <a:p>
          <a:endParaRPr lang="en-US" sz="1600"/>
        </a:p>
      </dgm:t>
    </dgm:pt>
    <dgm:pt modelId="{9FEE695D-FB17-43C6-BCDF-1206198C1404}">
      <dgm:prSet custT="1"/>
      <dgm:spPr/>
      <dgm:t>
        <a:bodyPr/>
        <a:lstStyle/>
        <a:p>
          <a:pPr rtl="1"/>
          <a:r>
            <a:rPr lang="fa-IR" sz="1600" b="1" dirty="0" smtClean="0">
              <a:cs typeface="B Zar" pitchFamily="2" charset="-78"/>
            </a:rPr>
            <a:t>شناخت بازیگران </a:t>
          </a:r>
          <a:endParaRPr lang="en-US" sz="1600" b="1" dirty="0">
            <a:cs typeface="B Zar" pitchFamily="2" charset="-78"/>
          </a:endParaRPr>
        </a:p>
      </dgm:t>
    </dgm:pt>
    <dgm:pt modelId="{17195B0C-D1E5-4C3B-AFDF-E7DE81D7E11A}" type="sibTrans" cxnId="{B0088A19-8E42-458C-9257-9058EE5A66CA}">
      <dgm:prSet/>
      <dgm:spPr/>
      <dgm:t>
        <a:bodyPr/>
        <a:lstStyle/>
        <a:p>
          <a:endParaRPr lang="en-US" sz="1600"/>
        </a:p>
      </dgm:t>
    </dgm:pt>
    <dgm:pt modelId="{2C14B65B-791D-46BC-8896-6C772C0BAE2E}" type="parTrans" cxnId="{B0088A19-8E42-458C-9257-9058EE5A66CA}">
      <dgm:prSet/>
      <dgm:spPr/>
      <dgm:t>
        <a:bodyPr/>
        <a:lstStyle/>
        <a:p>
          <a:endParaRPr lang="en-US" sz="1600"/>
        </a:p>
      </dgm:t>
    </dgm:pt>
    <dgm:pt modelId="{DF52DF3C-2B06-4807-A703-DEFFD6BD48CC}">
      <dgm:prSet custT="1"/>
      <dgm:spPr/>
      <dgm:t>
        <a:bodyPr/>
        <a:lstStyle/>
        <a:p>
          <a:pPr rtl="1"/>
          <a:r>
            <a:rPr lang="fa-IR" sz="1600" b="1" dirty="0" smtClean="0">
              <a:cs typeface="B Zar" pitchFamily="2" charset="-78"/>
            </a:rPr>
            <a:t>تعریف و مفهوم </a:t>
          </a:r>
          <a:endParaRPr lang="en-US" sz="1600" b="1" dirty="0">
            <a:cs typeface="B Zar" pitchFamily="2" charset="-78"/>
          </a:endParaRPr>
        </a:p>
      </dgm:t>
    </dgm:pt>
    <dgm:pt modelId="{2BEB0F46-F2D2-418A-98B9-5896FF9F4023}" type="sibTrans" cxnId="{959A7B29-9CCD-406E-99C3-B454BF44169B}">
      <dgm:prSet/>
      <dgm:spPr/>
      <dgm:t>
        <a:bodyPr/>
        <a:lstStyle/>
        <a:p>
          <a:endParaRPr lang="en-US" sz="1600"/>
        </a:p>
      </dgm:t>
    </dgm:pt>
    <dgm:pt modelId="{8C380E5A-1FC0-4D88-8B53-100F66F7E553}" type="parTrans" cxnId="{959A7B29-9CCD-406E-99C3-B454BF44169B}">
      <dgm:prSet/>
      <dgm:spPr/>
      <dgm:t>
        <a:bodyPr/>
        <a:lstStyle/>
        <a:p>
          <a:endParaRPr lang="en-US" sz="1600"/>
        </a:p>
      </dgm:t>
    </dgm:pt>
    <dgm:pt modelId="{68C80D12-B458-45CB-AB00-3F833D0C7F30}" type="pres">
      <dgm:prSet presAssocID="{88E6DA13-6BC5-4A88-88B4-48C738CC63E3}" presName="linearFlow" presStyleCnt="0">
        <dgm:presLayoutVars>
          <dgm:dir/>
          <dgm:animLvl val="lvl"/>
          <dgm:resizeHandles val="exact"/>
        </dgm:presLayoutVars>
      </dgm:prSet>
      <dgm:spPr/>
      <dgm:t>
        <a:bodyPr/>
        <a:lstStyle/>
        <a:p>
          <a:endParaRPr lang="en-US"/>
        </a:p>
      </dgm:t>
    </dgm:pt>
    <dgm:pt modelId="{EF139428-CF17-4FC1-BE7E-8B7A73E6CC2D}" type="pres">
      <dgm:prSet presAssocID="{F47D4322-299F-4995-9756-EA5D90B7F9DF}" presName="composite" presStyleCnt="0"/>
      <dgm:spPr/>
    </dgm:pt>
    <dgm:pt modelId="{28AF137A-9374-45F3-A044-C5B3396A4738}" type="pres">
      <dgm:prSet presAssocID="{F47D4322-299F-4995-9756-EA5D90B7F9DF}" presName="parTx" presStyleLbl="node1" presStyleIdx="0" presStyleCnt="1">
        <dgm:presLayoutVars>
          <dgm:chMax val="0"/>
          <dgm:chPref val="0"/>
          <dgm:bulletEnabled val="1"/>
        </dgm:presLayoutVars>
      </dgm:prSet>
      <dgm:spPr/>
      <dgm:t>
        <a:bodyPr/>
        <a:lstStyle/>
        <a:p>
          <a:endParaRPr lang="en-US"/>
        </a:p>
      </dgm:t>
    </dgm:pt>
    <dgm:pt modelId="{4C91D528-6987-47B0-841A-38B271BED15E}" type="pres">
      <dgm:prSet presAssocID="{F47D4322-299F-4995-9756-EA5D90B7F9DF}" presName="parSh" presStyleLbl="node1" presStyleIdx="0" presStyleCnt="1" custScaleX="93708" custScaleY="112292"/>
      <dgm:spPr/>
      <dgm:t>
        <a:bodyPr/>
        <a:lstStyle/>
        <a:p>
          <a:endParaRPr lang="en-US"/>
        </a:p>
      </dgm:t>
    </dgm:pt>
    <dgm:pt modelId="{670CD412-9208-4885-B702-0808B96B10A5}" type="pres">
      <dgm:prSet presAssocID="{F47D4322-299F-4995-9756-EA5D90B7F9DF}" presName="desTx" presStyleLbl="fgAcc1" presStyleIdx="0" presStyleCnt="1">
        <dgm:presLayoutVars>
          <dgm:bulletEnabled val="1"/>
        </dgm:presLayoutVars>
      </dgm:prSet>
      <dgm:spPr>
        <a:prstGeom prst="flowChartManualInput">
          <a:avLst/>
        </a:prstGeom>
      </dgm:spPr>
      <dgm:t>
        <a:bodyPr/>
        <a:lstStyle/>
        <a:p>
          <a:endParaRPr lang="en-US"/>
        </a:p>
      </dgm:t>
    </dgm:pt>
  </dgm:ptLst>
  <dgm:cxnLst>
    <dgm:cxn modelId="{959A7B29-9CCD-406E-99C3-B454BF44169B}" srcId="{F47D4322-299F-4995-9756-EA5D90B7F9DF}" destId="{DF52DF3C-2B06-4807-A703-DEFFD6BD48CC}" srcOrd="0" destOrd="0" parTransId="{8C380E5A-1FC0-4D88-8B53-100F66F7E553}" sibTransId="{2BEB0F46-F2D2-418A-98B9-5896FF9F4023}"/>
    <dgm:cxn modelId="{C9922D2F-9811-4849-B872-39F3E8E16312}" type="presOf" srcId="{9FEE695D-FB17-43C6-BCDF-1206198C1404}" destId="{670CD412-9208-4885-B702-0808B96B10A5}" srcOrd="0" destOrd="1" presId="urn:microsoft.com/office/officeart/2005/8/layout/process3"/>
    <dgm:cxn modelId="{A70B70D4-6CDE-4575-BF30-3F114C346887}" type="presOf" srcId="{88E6DA13-6BC5-4A88-88B4-48C738CC63E3}" destId="{68C80D12-B458-45CB-AB00-3F833D0C7F30}" srcOrd="0" destOrd="0" presId="urn:microsoft.com/office/officeart/2005/8/layout/process3"/>
    <dgm:cxn modelId="{9E9A585B-9389-4D44-B751-AF6CC7B312ED}" type="presOf" srcId="{DF52DF3C-2B06-4807-A703-DEFFD6BD48CC}" destId="{670CD412-9208-4885-B702-0808B96B10A5}" srcOrd="0" destOrd="0" presId="urn:microsoft.com/office/officeart/2005/8/layout/process3"/>
    <dgm:cxn modelId="{3A1F65CB-1000-45E0-95C3-C0E9A141301A}" srcId="{F47D4322-299F-4995-9756-EA5D90B7F9DF}" destId="{253DC79B-A5AF-4210-8746-B0D860805951}" srcOrd="6" destOrd="0" parTransId="{591B05E1-6367-4E13-9720-F84CC9CE96EF}" sibTransId="{094AC09C-6D18-4DD1-A138-06C1FEFEAC1F}"/>
    <dgm:cxn modelId="{AFFC13E0-9EE3-43C6-BF4D-596A009A1B91}" type="presOf" srcId="{253DC79B-A5AF-4210-8746-B0D860805951}" destId="{670CD412-9208-4885-B702-0808B96B10A5}" srcOrd="0" destOrd="6" presId="urn:microsoft.com/office/officeart/2005/8/layout/process3"/>
    <dgm:cxn modelId="{793884D4-8C10-4F60-96B2-98F2C26F94C2}" srcId="{F47D4322-299F-4995-9756-EA5D90B7F9DF}" destId="{70ED54D4-3F0D-4D64-9B19-0436494CFFBB}" srcOrd="4" destOrd="0" parTransId="{2E11E1FB-3892-427A-9539-5DC96C99FF7E}" sibTransId="{B5F286CA-CD57-45C2-8688-1ADCE2ACD1A2}"/>
    <dgm:cxn modelId="{D18B6259-6042-49BE-A29B-08E23C11A601}" srcId="{F47D4322-299F-4995-9756-EA5D90B7F9DF}" destId="{8900ECBA-DB33-4CEA-8FB5-76710941CC68}" srcOrd="3" destOrd="0" parTransId="{D61FF501-B43C-4D2A-91FF-06DA005BD83B}" sibTransId="{11C7A15B-2DAF-4FD0-BC54-BACAE4325686}"/>
    <dgm:cxn modelId="{819C0F8B-E3AD-4583-977D-3AD362C445EA}" type="presOf" srcId="{F47D4322-299F-4995-9756-EA5D90B7F9DF}" destId="{4C91D528-6987-47B0-841A-38B271BED15E}" srcOrd="1" destOrd="0" presId="urn:microsoft.com/office/officeart/2005/8/layout/process3"/>
    <dgm:cxn modelId="{D9FE101E-631E-4918-B74F-01A92AC4AC2A}" srcId="{F47D4322-299F-4995-9756-EA5D90B7F9DF}" destId="{8B40A822-1C5F-4278-B734-A21CC022642F}" srcOrd="2" destOrd="0" parTransId="{5FF42163-8CB6-4023-8370-59BEF3AE9732}" sibTransId="{96BF41FE-D918-479B-B14B-27A4256E8C54}"/>
    <dgm:cxn modelId="{BBEC50BD-5459-4804-AC9E-0635B21C46B0}" srcId="{F47D4322-299F-4995-9756-EA5D90B7F9DF}" destId="{389CCB92-E2A0-469C-84E8-923274F67EA6}" srcOrd="5" destOrd="0" parTransId="{F4E76612-89F2-4DA4-81A4-94688C64CEA7}" sibTransId="{14B83153-B25B-4B83-BE49-A3BF75465D04}"/>
    <dgm:cxn modelId="{0A2544DA-4B75-4DF1-90EF-84BB81E4C0C3}" type="presOf" srcId="{389CCB92-E2A0-469C-84E8-923274F67EA6}" destId="{670CD412-9208-4885-B702-0808B96B10A5}" srcOrd="0" destOrd="5" presId="urn:microsoft.com/office/officeart/2005/8/layout/process3"/>
    <dgm:cxn modelId="{8055994A-920A-4A5B-B0B3-C75F4649C3B9}" srcId="{88E6DA13-6BC5-4A88-88B4-48C738CC63E3}" destId="{F47D4322-299F-4995-9756-EA5D90B7F9DF}" srcOrd="0" destOrd="0" parTransId="{B6044E45-232F-4136-AAFF-A3706F8A9886}" sibTransId="{D0620667-1E2E-46AF-A8EC-00909ECA767B}"/>
    <dgm:cxn modelId="{40821B05-CEBA-4F24-80AF-398D6AECD483}" type="presOf" srcId="{8900ECBA-DB33-4CEA-8FB5-76710941CC68}" destId="{670CD412-9208-4885-B702-0808B96B10A5}" srcOrd="0" destOrd="3" presId="urn:microsoft.com/office/officeart/2005/8/layout/process3"/>
    <dgm:cxn modelId="{147B74B9-0516-4DD4-BDD8-72B120BF2846}" type="presOf" srcId="{F47D4322-299F-4995-9756-EA5D90B7F9DF}" destId="{28AF137A-9374-45F3-A044-C5B3396A4738}" srcOrd="0" destOrd="0" presId="urn:microsoft.com/office/officeart/2005/8/layout/process3"/>
    <dgm:cxn modelId="{B0088A19-8E42-458C-9257-9058EE5A66CA}" srcId="{F47D4322-299F-4995-9756-EA5D90B7F9DF}" destId="{9FEE695D-FB17-43C6-BCDF-1206198C1404}" srcOrd="1" destOrd="0" parTransId="{2C14B65B-791D-46BC-8896-6C772C0BAE2E}" sibTransId="{17195B0C-D1E5-4C3B-AFDF-E7DE81D7E11A}"/>
    <dgm:cxn modelId="{D6287BCD-5F8D-460F-95D3-482BA853A739}" type="presOf" srcId="{8B40A822-1C5F-4278-B734-A21CC022642F}" destId="{670CD412-9208-4885-B702-0808B96B10A5}" srcOrd="0" destOrd="2" presId="urn:microsoft.com/office/officeart/2005/8/layout/process3"/>
    <dgm:cxn modelId="{2D3F0BFC-8A15-4320-A909-C23307B40E68}" type="presOf" srcId="{70ED54D4-3F0D-4D64-9B19-0436494CFFBB}" destId="{670CD412-9208-4885-B702-0808B96B10A5}" srcOrd="0" destOrd="4" presId="urn:microsoft.com/office/officeart/2005/8/layout/process3"/>
    <dgm:cxn modelId="{68C76318-B757-46D5-9E47-915DEA58B56A}" type="presParOf" srcId="{68C80D12-B458-45CB-AB00-3F833D0C7F30}" destId="{EF139428-CF17-4FC1-BE7E-8B7A73E6CC2D}" srcOrd="0" destOrd="0" presId="urn:microsoft.com/office/officeart/2005/8/layout/process3"/>
    <dgm:cxn modelId="{F34956C3-863A-430C-8F66-A29E1BA680EF}" type="presParOf" srcId="{EF139428-CF17-4FC1-BE7E-8B7A73E6CC2D}" destId="{28AF137A-9374-45F3-A044-C5B3396A4738}" srcOrd="0" destOrd="0" presId="urn:microsoft.com/office/officeart/2005/8/layout/process3"/>
    <dgm:cxn modelId="{E3DC35BA-331A-49E2-BD9F-885B82FEC068}" type="presParOf" srcId="{EF139428-CF17-4FC1-BE7E-8B7A73E6CC2D}" destId="{4C91D528-6987-47B0-841A-38B271BED15E}" srcOrd="1" destOrd="0" presId="urn:microsoft.com/office/officeart/2005/8/layout/process3"/>
    <dgm:cxn modelId="{07AA7C9B-3720-407E-A43C-B01B26BCD49F}" type="presParOf" srcId="{EF139428-CF17-4FC1-BE7E-8B7A73E6CC2D}" destId="{670CD412-9208-4885-B702-0808B96B10A5}"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7F91C9E-A56D-4715-8244-5BB487BCBBE0}" type="doc">
      <dgm:prSet loTypeId="urn:microsoft.com/office/officeart/2005/8/layout/pList2" loCatId="list" qsTypeId="urn:microsoft.com/office/officeart/2005/8/quickstyle/3d1" qsCatId="3D" csTypeId="urn:microsoft.com/office/officeart/2005/8/colors/accent1_2" csCatId="accent1" phldr="1"/>
      <dgm:spPr/>
      <dgm:t>
        <a:bodyPr/>
        <a:lstStyle/>
        <a:p>
          <a:endParaRPr lang="en-US"/>
        </a:p>
      </dgm:t>
    </dgm:pt>
    <dgm:pt modelId="{D0B3320E-9811-454C-8AB9-9DC676CCFEEF}">
      <dgm:prSet/>
      <dgm:spPr/>
      <dgm:t>
        <a:bodyPr/>
        <a:lstStyle/>
        <a:p>
          <a:pPr algn="justLow" rtl="1"/>
          <a:r>
            <a:rPr lang="fa-IR" dirty="0" smtClean="0">
              <a:cs typeface="B Zar" pitchFamily="2" charset="-78"/>
            </a:rPr>
            <a:t>در ایتالیا مرسوم است و معمولاً زمانی که حالت‌های دیگری از جانب قانون پیش‌بینی نشده باشد، از این مدل استفاده می‌شود. در این مدل یک هیأت‌مدیره وجود دارد و یک مجموعۀ کنترلی (مثلاً کمیتۀ حسابرسان) که ناظر بر هیأت‌‌مدیره است. در ایران نیز عموماً از این مدل استفاده می‌شود.</a:t>
          </a:r>
          <a:endParaRPr lang="en-US" dirty="0">
            <a:cs typeface="B Zar" pitchFamily="2" charset="-78"/>
          </a:endParaRPr>
        </a:p>
      </dgm:t>
    </dgm:pt>
    <dgm:pt modelId="{4401AC34-885C-49DE-A363-1673313B1C54}" type="parTrans" cxnId="{7B707795-3558-4DCF-A8CA-49B36FA15FF5}">
      <dgm:prSet/>
      <dgm:spPr/>
      <dgm:t>
        <a:bodyPr/>
        <a:lstStyle/>
        <a:p>
          <a:endParaRPr lang="en-US"/>
        </a:p>
      </dgm:t>
    </dgm:pt>
    <dgm:pt modelId="{8A994562-7B11-40F1-8CBA-E17132838065}" type="sibTrans" cxnId="{7B707795-3558-4DCF-A8CA-49B36FA15FF5}">
      <dgm:prSet/>
      <dgm:spPr/>
      <dgm:t>
        <a:bodyPr/>
        <a:lstStyle/>
        <a:p>
          <a:endParaRPr lang="en-US"/>
        </a:p>
      </dgm:t>
    </dgm:pt>
    <dgm:pt modelId="{E5AE2289-9A78-4B42-A0DA-19A77A389852}" type="pres">
      <dgm:prSet presAssocID="{F7F91C9E-A56D-4715-8244-5BB487BCBBE0}" presName="Name0" presStyleCnt="0">
        <dgm:presLayoutVars>
          <dgm:dir/>
          <dgm:resizeHandles val="exact"/>
        </dgm:presLayoutVars>
      </dgm:prSet>
      <dgm:spPr/>
      <dgm:t>
        <a:bodyPr/>
        <a:lstStyle/>
        <a:p>
          <a:endParaRPr lang="en-US"/>
        </a:p>
      </dgm:t>
    </dgm:pt>
    <dgm:pt modelId="{BA954551-0CA8-44E4-AE5D-B0E830E637B4}" type="pres">
      <dgm:prSet presAssocID="{F7F91C9E-A56D-4715-8244-5BB487BCBBE0}" presName="bkgdShp" presStyleLbl="alignAccFollowNode1" presStyleIdx="0" presStyleCnt="1"/>
      <dgm:spPr>
        <a:prstGeom prst="ellipseRibbon">
          <a:avLst/>
        </a:prstGeom>
        <a:solidFill>
          <a:schemeClr val="accent1">
            <a:tint val="40000"/>
            <a:hueOff val="0"/>
            <a:satOff val="0"/>
            <a:lumOff val="0"/>
            <a:alpha val="0"/>
          </a:schemeClr>
        </a:solidFill>
      </dgm:spPr>
    </dgm:pt>
    <dgm:pt modelId="{1FA4E357-3CC3-4791-8061-5AC22AAA708B}" type="pres">
      <dgm:prSet presAssocID="{F7F91C9E-A56D-4715-8244-5BB487BCBBE0}" presName="linComp" presStyleCnt="0"/>
      <dgm:spPr/>
    </dgm:pt>
    <dgm:pt modelId="{B2C0DD2D-0D02-4757-9D11-7EBAA0AE6027}" type="pres">
      <dgm:prSet presAssocID="{D0B3320E-9811-454C-8AB9-9DC676CCFEEF}" presName="compNode" presStyleCnt="0"/>
      <dgm:spPr/>
    </dgm:pt>
    <dgm:pt modelId="{26D471D2-D559-4183-83C3-0AD24CDC6ABF}" type="pres">
      <dgm:prSet presAssocID="{D0B3320E-9811-454C-8AB9-9DC676CCFEEF}" presName="node" presStyleLbl="node1" presStyleIdx="0" presStyleCnt="1">
        <dgm:presLayoutVars>
          <dgm:bulletEnabled val="1"/>
        </dgm:presLayoutVars>
      </dgm:prSet>
      <dgm:spPr/>
      <dgm:t>
        <a:bodyPr/>
        <a:lstStyle/>
        <a:p>
          <a:endParaRPr lang="en-US"/>
        </a:p>
      </dgm:t>
    </dgm:pt>
    <dgm:pt modelId="{6B27B6CB-5BB9-4A34-B6F2-6275A2BE0E90}" type="pres">
      <dgm:prSet presAssocID="{D0B3320E-9811-454C-8AB9-9DC676CCFEEF}" presName="invisiNode" presStyleLbl="node1" presStyleIdx="0" presStyleCnt="1"/>
      <dgm:spPr/>
    </dgm:pt>
    <dgm:pt modelId="{18489453-54B6-42D0-B04C-7A73798BB10E}" type="pres">
      <dgm:prSet presAssocID="{D0B3320E-9811-454C-8AB9-9DC676CCFEEF}" presName="imagNode" presStyleLbl="fgImgPlace1" presStyleIdx="0" presStyleCnt="1" custScaleX="51221" custLinFactNeighborY="19646"/>
      <dgm:spPr>
        <a:blipFill rotWithShape="0">
          <a:blip xmlns:r="http://schemas.openxmlformats.org/officeDocument/2006/relationships" r:embed="rId1"/>
          <a:stretch>
            <a:fillRect/>
          </a:stretch>
        </a:blipFill>
      </dgm:spPr>
      <dgm:t>
        <a:bodyPr/>
        <a:lstStyle/>
        <a:p>
          <a:endParaRPr lang="en-US"/>
        </a:p>
      </dgm:t>
    </dgm:pt>
  </dgm:ptLst>
  <dgm:cxnLst>
    <dgm:cxn modelId="{7B707795-3558-4DCF-A8CA-49B36FA15FF5}" srcId="{F7F91C9E-A56D-4715-8244-5BB487BCBBE0}" destId="{D0B3320E-9811-454C-8AB9-9DC676CCFEEF}" srcOrd="0" destOrd="0" parTransId="{4401AC34-885C-49DE-A363-1673313B1C54}" sibTransId="{8A994562-7B11-40F1-8CBA-E17132838065}"/>
    <dgm:cxn modelId="{C1550D9B-B659-422F-8C3D-9820EE7B36DA}" type="presOf" srcId="{D0B3320E-9811-454C-8AB9-9DC676CCFEEF}" destId="{26D471D2-D559-4183-83C3-0AD24CDC6ABF}" srcOrd="0" destOrd="0" presId="urn:microsoft.com/office/officeart/2005/8/layout/pList2"/>
    <dgm:cxn modelId="{8947C6D9-8D06-4F41-94CC-2538AA17FB4C}" type="presOf" srcId="{F7F91C9E-A56D-4715-8244-5BB487BCBBE0}" destId="{E5AE2289-9A78-4B42-A0DA-19A77A389852}" srcOrd="0" destOrd="0" presId="urn:microsoft.com/office/officeart/2005/8/layout/pList2"/>
    <dgm:cxn modelId="{D3DA8CD6-D92C-42BD-9A83-FA730C9B94B7}" type="presParOf" srcId="{E5AE2289-9A78-4B42-A0DA-19A77A389852}" destId="{BA954551-0CA8-44E4-AE5D-B0E830E637B4}" srcOrd="0" destOrd="0" presId="urn:microsoft.com/office/officeart/2005/8/layout/pList2"/>
    <dgm:cxn modelId="{E1D8D466-B8AC-405C-91C4-1C258A832936}" type="presParOf" srcId="{E5AE2289-9A78-4B42-A0DA-19A77A389852}" destId="{1FA4E357-3CC3-4791-8061-5AC22AAA708B}" srcOrd="1" destOrd="0" presId="urn:microsoft.com/office/officeart/2005/8/layout/pList2"/>
    <dgm:cxn modelId="{528ED337-FAC9-4C7F-9174-1DFDAC72737A}" type="presParOf" srcId="{1FA4E357-3CC3-4791-8061-5AC22AAA708B}" destId="{B2C0DD2D-0D02-4757-9D11-7EBAA0AE6027}" srcOrd="0" destOrd="0" presId="urn:microsoft.com/office/officeart/2005/8/layout/pList2"/>
    <dgm:cxn modelId="{8A221DF2-6314-4C3B-9350-15CBA4F4CDEA}" type="presParOf" srcId="{B2C0DD2D-0D02-4757-9D11-7EBAA0AE6027}" destId="{26D471D2-D559-4183-83C3-0AD24CDC6ABF}" srcOrd="0" destOrd="0" presId="urn:microsoft.com/office/officeart/2005/8/layout/pList2"/>
    <dgm:cxn modelId="{59BBB298-4289-4B6A-B2A4-A3F286F9026B}" type="presParOf" srcId="{B2C0DD2D-0D02-4757-9D11-7EBAA0AE6027}" destId="{6B27B6CB-5BB9-4A34-B6F2-6275A2BE0E90}" srcOrd="1" destOrd="0" presId="urn:microsoft.com/office/officeart/2005/8/layout/pList2"/>
    <dgm:cxn modelId="{E778A86D-D3D4-4ED1-AF94-878D8EE95603}" type="presParOf" srcId="{B2C0DD2D-0D02-4757-9D11-7EBAA0AE6027}" destId="{18489453-54B6-42D0-B04C-7A73798BB10E}" srcOrd="2" destOrd="0" presId="urn:microsoft.com/office/officeart/2005/8/layout/p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6858D1D-94B5-4F2C-AE88-AE21E8510FCC}" type="doc">
      <dgm:prSet loTypeId="urn:microsoft.com/office/officeart/2005/8/layout/process3" loCatId="process" qsTypeId="urn:microsoft.com/office/officeart/2005/8/quickstyle/3d1" qsCatId="3D" csTypeId="urn:microsoft.com/office/officeart/2005/8/colors/accent1_5" csCatId="accent1" phldr="1"/>
      <dgm:spPr/>
      <dgm:t>
        <a:bodyPr/>
        <a:lstStyle/>
        <a:p>
          <a:endParaRPr lang="en-US"/>
        </a:p>
      </dgm:t>
    </dgm:pt>
    <dgm:pt modelId="{5E253240-C5FF-4858-A74A-C55A2E9DBFD3}">
      <dgm:prSet/>
      <dgm:spPr/>
      <dgm:t>
        <a:bodyPr/>
        <a:lstStyle/>
        <a:p>
          <a:pPr algn="justLow" rtl="1"/>
          <a:r>
            <a:rPr lang="fa-IR" dirty="0" smtClean="0">
              <a:cs typeface="B Zar" pitchFamily="2" charset="-78"/>
            </a:rPr>
            <a:t>عموماً در کشورهای انگلیسی زبان رایج است. در این مدل مدیر عامل عضو یک مجموعه از مدیران یعنی هیأت‌مدیره است و تعدادی از اعضای هیأت‌مدیره به‌عنوان کمیتۀ کنترل منصوب می‌شوند.</a:t>
          </a:r>
          <a:endParaRPr lang="en-US" dirty="0">
            <a:cs typeface="B Zar" pitchFamily="2" charset="-78"/>
          </a:endParaRPr>
        </a:p>
      </dgm:t>
    </dgm:pt>
    <dgm:pt modelId="{7A02BFB8-13F1-4AA2-AFF0-081338B328BE}" type="parTrans" cxnId="{6E076790-5554-4000-9774-33657865931D}">
      <dgm:prSet/>
      <dgm:spPr/>
      <dgm:t>
        <a:bodyPr/>
        <a:lstStyle/>
        <a:p>
          <a:endParaRPr lang="en-US"/>
        </a:p>
      </dgm:t>
    </dgm:pt>
    <dgm:pt modelId="{7B38F42B-A571-46C5-AEC6-FD8BE063A5F6}" type="sibTrans" cxnId="{6E076790-5554-4000-9774-33657865931D}">
      <dgm:prSet/>
      <dgm:spPr/>
      <dgm:t>
        <a:bodyPr/>
        <a:lstStyle/>
        <a:p>
          <a:endParaRPr lang="en-US"/>
        </a:p>
      </dgm:t>
    </dgm:pt>
    <dgm:pt modelId="{2F1413B6-B134-4B8D-9497-35E802C50E6C}" type="pres">
      <dgm:prSet presAssocID="{96858D1D-94B5-4F2C-AE88-AE21E8510FCC}" presName="linearFlow" presStyleCnt="0">
        <dgm:presLayoutVars>
          <dgm:dir/>
          <dgm:animLvl val="lvl"/>
          <dgm:resizeHandles val="exact"/>
        </dgm:presLayoutVars>
      </dgm:prSet>
      <dgm:spPr/>
      <dgm:t>
        <a:bodyPr/>
        <a:lstStyle/>
        <a:p>
          <a:endParaRPr lang="en-US"/>
        </a:p>
      </dgm:t>
    </dgm:pt>
    <dgm:pt modelId="{5BC2222D-9273-4925-A8E3-F541EECEA188}" type="pres">
      <dgm:prSet presAssocID="{5E253240-C5FF-4858-A74A-C55A2E9DBFD3}" presName="composite" presStyleCnt="0"/>
      <dgm:spPr/>
    </dgm:pt>
    <dgm:pt modelId="{81BCC5F3-E8F4-4211-829D-4CA42737B503}" type="pres">
      <dgm:prSet presAssocID="{5E253240-C5FF-4858-A74A-C55A2E9DBFD3}" presName="parTx" presStyleLbl="node1" presStyleIdx="0" presStyleCnt="1">
        <dgm:presLayoutVars>
          <dgm:chMax val="0"/>
          <dgm:chPref val="0"/>
          <dgm:bulletEnabled val="1"/>
        </dgm:presLayoutVars>
      </dgm:prSet>
      <dgm:spPr/>
      <dgm:t>
        <a:bodyPr/>
        <a:lstStyle/>
        <a:p>
          <a:endParaRPr lang="en-US"/>
        </a:p>
      </dgm:t>
    </dgm:pt>
    <dgm:pt modelId="{25B9456A-05DC-435B-9DC9-43AA12FC06E5}" type="pres">
      <dgm:prSet presAssocID="{5E253240-C5FF-4858-A74A-C55A2E9DBFD3}" presName="parSh" presStyleLbl="node1" presStyleIdx="0" presStyleCnt="1"/>
      <dgm:spPr/>
      <dgm:t>
        <a:bodyPr/>
        <a:lstStyle/>
        <a:p>
          <a:endParaRPr lang="en-US"/>
        </a:p>
      </dgm:t>
    </dgm:pt>
    <dgm:pt modelId="{2D9BBA14-BFFE-4363-84AE-2922E0D40E7E}" type="pres">
      <dgm:prSet presAssocID="{5E253240-C5FF-4858-A74A-C55A2E9DBFD3}" presName="desTx" presStyleLbl="fgAcc1" presStyleIdx="0" presStyleCnt="1" custScaleX="71798">
        <dgm:presLayoutVars>
          <dgm:bulletEnabled val="1"/>
        </dgm:presLayoutVars>
      </dgm:prSet>
      <dgm:spPr>
        <a:blipFill rotWithShape="0">
          <a:blip xmlns:r="http://schemas.openxmlformats.org/officeDocument/2006/relationships" r:embed="rId1"/>
          <a:stretch>
            <a:fillRect/>
          </a:stretch>
        </a:blipFill>
      </dgm:spPr>
    </dgm:pt>
  </dgm:ptLst>
  <dgm:cxnLst>
    <dgm:cxn modelId="{6E076790-5554-4000-9774-33657865931D}" srcId="{96858D1D-94B5-4F2C-AE88-AE21E8510FCC}" destId="{5E253240-C5FF-4858-A74A-C55A2E9DBFD3}" srcOrd="0" destOrd="0" parTransId="{7A02BFB8-13F1-4AA2-AFF0-081338B328BE}" sibTransId="{7B38F42B-A571-46C5-AEC6-FD8BE063A5F6}"/>
    <dgm:cxn modelId="{711EC914-2693-49DE-8C84-2BA1B4F38B97}" type="presOf" srcId="{96858D1D-94B5-4F2C-AE88-AE21E8510FCC}" destId="{2F1413B6-B134-4B8D-9497-35E802C50E6C}" srcOrd="0" destOrd="0" presId="urn:microsoft.com/office/officeart/2005/8/layout/process3"/>
    <dgm:cxn modelId="{EAFD3D9A-F555-436C-A26A-4D20A98303C4}" type="presOf" srcId="{5E253240-C5FF-4858-A74A-C55A2E9DBFD3}" destId="{81BCC5F3-E8F4-4211-829D-4CA42737B503}" srcOrd="0" destOrd="0" presId="urn:microsoft.com/office/officeart/2005/8/layout/process3"/>
    <dgm:cxn modelId="{27621476-65C8-40DA-9CFE-93D0423A963B}" type="presOf" srcId="{5E253240-C5FF-4858-A74A-C55A2E9DBFD3}" destId="{25B9456A-05DC-435B-9DC9-43AA12FC06E5}" srcOrd="1" destOrd="0" presId="urn:microsoft.com/office/officeart/2005/8/layout/process3"/>
    <dgm:cxn modelId="{06443575-A630-40C2-93D2-1F93785E8730}" type="presParOf" srcId="{2F1413B6-B134-4B8D-9497-35E802C50E6C}" destId="{5BC2222D-9273-4925-A8E3-F541EECEA188}" srcOrd="0" destOrd="0" presId="urn:microsoft.com/office/officeart/2005/8/layout/process3"/>
    <dgm:cxn modelId="{45312AAF-D369-480F-BD17-5A9E946A1404}" type="presParOf" srcId="{5BC2222D-9273-4925-A8E3-F541EECEA188}" destId="{81BCC5F3-E8F4-4211-829D-4CA42737B503}" srcOrd="0" destOrd="0" presId="urn:microsoft.com/office/officeart/2005/8/layout/process3"/>
    <dgm:cxn modelId="{1A167CFB-07BB-4F0B-9AAA-9BDEC04021D5}" type="presParOf" srcId="{5BC2222D-9273-4925-A8E3-F541EECEA188}" destId="{25B9456A-05DC-435B-9DC9-43AA12FC06E5}" srcOrd="1" destOrd="0" presId="urn:microsoft.com/office/officeart/2005/8/layout/process3"/>
    <dgm:cxn modelId="{C907C54D-9025-48F0-ADEE-A5CCC0E3A39F}" type="presParOf" srcId="{5BC2222D-9273-4925-A8E3-F541EECEA188}" destId="{2D9BBA14-BFFE-4363-84AE-2922E0D40E7E}"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F746744-72A7-4EAE-B4F3-60280703D9A9}" type="doc">
      <dgm:prSet loTypeId="urn:microsoft.com/office/officeart/2005/8/layout/pList2" loCatId="list" qsTypeId="urn:microsoft.com/office/officeart/2005/8/quickstyle/3d6" qsCatId="3D" csTypeId="urn:microsoft.com/office/officeart/2005/8/colors/colorful5" csCatId="colorful" phldr="1"/>
      <dgm:spPr/>
      <dgm:t>
        <a:bodyPr/>
        <a:lstStyle/>
        <a:p>
          <a:endParaRPr lang="en-US"/>
        </a:p>
      </dgm:t>
    </dgm:pt>
    <dgm:pt modelId="{5E874959-0DD0-4F36-BCD0-57C259DD27F7}">
      <dgm:prSet/>
      <dgm:spPr/>
      <dgm:t>
        <a:bodyPr/>
        <a:lstStyle/>
        <a:p>
          <a:pPr algn="justLow" rtl="1"/>
          <a:r>
            <a:rPr lang="fa-IR" dirty="0" smtClean="0">
              <a:cs typeface="B Zar" pitchFamily="2" charset="-78"/>
            </a:rPr>
            <a:t>در کشور آلمان رایج است و اخیراً در دیگر کشورهای اروپایی مانند فرانسه، هلند و فنلاند رواج یافته است. در این روش دو مجموعۀ مدیران وجود دارد. هیأت‌عامل(</a:t>
          </a:r>
          <a:r>
            <a:rPr lang="en-US" dirty="0" smtClean="0">
              <a:cs typeface="B Zar" pitchFamily="2" charset="-78"/>
            </a:rPr>
            <a:t>management board</a:t>
          </a:r>
          <a:r>
            <a:rPr lang="fa-IR" dirty="0" smtClean="0">
              <a:cs typeface="B Zar" pitchFamily="2" charset="-78"/>
            </a:rPr>
            <a:t>) که شامل مدیران اجرایی و هیأت ناظر (</a:t>
          </a:r>
          <a:r>
            <a:rPr lang="en-US" dirty="0" smtClean="0">
              <a:cs typeface="B Zar" pitchFamily="2" charset="-78"/>
            </a:rPr>
            <a:t>supervisory board</a:t>
          </a:r>
          <a:r>
            <a:rPr lang="fa-IR" dirty="0" smtClean="0">
              <a:cs typeface="B Zar" pitchFamily="2" charset="-78"/>
            </a:rPr>
            <a:t>) که شامل مدیران غیر اجرایی است. </a:t>
          </a:r>
          <a:endParaRPr lang="en-US" dirty="0">
            <a:cs typeface="B Zar" pitchFamily="2" charset="-78"/>
          </a:endParaRPr>
        </a:p>
      </dgm:t>
    </dgm:pt>
    <dgm:pt modelId="{3837CD69-6779-44B0-B120-D810B6055F0A}" type="parTrans" cxnId="{C9120A8C-931F-465B-8BDE-943FAEF5F4A6}">
      <dgm:prSet/>
      <dgm:spPr/>
      <dgm:t>
        <a:bodyPr/>
        <a:lstStyle/>
        <a:p>
          <a:endParaRPr lang="en-US"/>
        </a:p>
      </dgm:t>
    </dgm:pt>
    <dgm:pt modelId="{AA3FC1FA-222A-4D95-8FED-16D1A9D7D151}" type="sibTrans" cxnId="{C9120A8C-931F-465B-8BDE-943FAEF5F4A6}">
      <dgm:prSet/>
      <dgm:spPr/>
      <dgm:t>
        <a:bodyPr/>
        <a:lstStyle/>
        <a:p>
          <a:endParaRPr lang="en-US"/>
        </a:p>
      </dgm:t>
    </dgm:pt>
    <dgm:pt modelId="{930DD722-1700-4B44-99B3-A7BC4E823676}" type="pres">
      <dgm:prSet presAssocID="{3F746744-72A7-4EAE-B4F3-60280703D9A9}" presName="Name0" presStyleCnt="0">
        <dgm:presLayoutVars>
          <dgm:dir/>
          <dgm:resizeHandles val="exact"/>
        </dgm:presLayoutVars>
      </dgm:prSet>
      <dgm:spPr/>
      <dgm:t>
        <a:bodyPr/>
        <a:lstStyle/>
        <a:p>
          <a:endParaRPr lang="en-US"/>
        </a:p>
      </dgm:t>
    </dgm:pt>
    <dgm:pt modelId="{F8F508D7-2AC0-4386-82BC-8612AB636B1F}" type="pres">
      <dgm:prSet presAssocID="{3F746744-72A7-4EAE-B4F3-60280703D9A9}" presName="bkgdShp" presStyleLbl="alignAccFollowNode1" presStyleIdx="0" presStyleCnt="1"/>
      <dgm:spPr>
        <a:prstGeom prst="plaque">
          <a:avLst/>
        </a:prstGeom>
      </dgm:spPr>
    </dgm:pt>
    <dgm:pt modelId="{28806470-982E-4462-9F01-CCFF8EEFCD94}" type="pres">
      <dgm:prSet presAssocID="{3F746744-72A7-4EAE-B4F3-60280703D9A9}" presName="linComp" presStyleCnt="0"/>
      <dgm:spPr/>
    </dgm:pt>
    <dgm:pt modelId="{730ABE7E-631B-4794-A876-C7B7AC718311}" type="pres">
      <dgm:prSet presAssocID="{5E874959-0DD0-4F36-BCD0-57C259DD27F7}" presName="compNode" presStyleCnt="0"/>
      <dgm:spPr/>
    </dgm:pt>
    <dgm:pt modelId="{C36CAC81-CBDA-461A-B031-F637D5DEE1A4}" type="pres">
      <dgm:prSet presAssocID="{5E874959-0DD0-4F36-BCD0-57C259DD27F7}" presName="node" presStyleLbl="node1" presStyleIdx="0" presStyleCnt="1">
        <dgm:presLayoutVars>
          <dgm:bulletEnabled val="1"/>
        </dgm:presLayoutVars>
      </dgm:prSet>
      <dgm:spPr/>
      <dgm:t>
        <a:bodyPr/>
        <a:lstStyle/>
        <a:p>
          <a:endParaRPr lang="en-US"/>
        </a:p>
      </dgm:t>
    </dgm:pt>
    <dgm:pt modelId="{23B8BF64-96F2-4EFE-88B5-DDC28F227B19}" type="pres">
      <dgm:prSet presAssocID="{5E874959-0DD0-4F36-BCD0-57C259DD27F7}" presName="invisiNode" presStyleLbl="node1" presStyleIdx="0" presStyleCnt="1"/>
      <dgm:spPr/>
    </dgm:pt>
    <dgm:pt modelId="{D9385E31-E4E9-4E8F-9913-7FFB122E81A4}" type="pres">
      <dgm:prSet presAssocID="{5E874959-0DD0-4F36-BCD0-57C259DD27F7}" presName="imagNode" presStyleLbl="fgImgPlace1" presStyleIdx="0" presStyleCnt="1" custScaleX="61072"/>
      <dgm:spPr>
        <a:blipFill rotWithShape="0">
          <a:blip xmlns:r="http://schemas.openxmlformats.org/officeDocument/2006/relationships" r:embed="rId1"/>
          <a:stretch>
            <a:fillRect/>
          </a:stretch>
        </a:blipFill>
      </dgm:spPr>
    </dgm:pt>
  </dgm:ptLst>
  <dgm:cxnLst>
    <dgm:cxn modelId="{AC90D955-AB73-40F9-8681-5A23A7AD4130}" type="presOf" srcId="{5E874959-0DD0-4F36-BCD0-57C259DD27F7}" destId="{C36CAC81-CBDA-461A-B031-F637D5DEE1A4}" srcOrd="0" destOrd="0" presId="urn:microsoft.com/office/officeart/2005/8/layout/pList2"/>
    <dgm:cxn modelId="{C9120A8C-931F-465B-8BDE-943FAEF5F4A6}" srcId="{3F746744-72A7-4EAE-B4F3-60280703D9A9}" destId="{5E874959-0DD0-4F36-BCD0-57C259DD27F7}" srcOrd="0" destOrd="0" parTransId="{3837CD69-6779-44B0-B120-D810B6055F0A}" sibTransId="{AA3FC1FA-222A-4D95-8FED-16D1A9D7D151}"/>
    <dgm:cxn modelId="{2F68C58F-E0EA-495A-B11D-99F883601A75}" type="presOf" srcId="{3F746744-72A7-4EAE-B4F3-60280703D9A9}" destId="{930DD722-1700-4B44-99B3-A7BC4E823676}" srcOrd="0" destOrd="0" presId="urn:microsoft.com/office/officeart/2005/8/layout/pList2"/>
    <dgm:cxn modelId="{B22EA809-B86B-4448-9B97-D01B6449C6F7}" type="presParOf" srcId="{930DD722-1700-4B44-99B3-A7BC4E823676}" destId="{F8F508D7-2AC0-4386-82BC-8612AB636B1F}" srcOrd="0" destOrd="0" presId="urn:microsoft.com/office/officeart/2005/8/layout/pList2"/>
    <dgm:cxn modelId="{BA7BED02-EA36-4A45-84C0-87E8D8173637}" type="presParOf" srcId="{930DD722-1700-4B44-99B3-A7BC4E823676}" destId="{28806470-982E-4462-9F01-CCFF8EEFCD94}" srcOrd="1" destOrd="0" presId="urn:microsoft.com/office/officeart/2005/8/layout/pList2"/>
    <dgm:cxn modelId="{706374EC-F22C-4BCD-B899-2B838B47A013}" type="presParOf" srcId="{28806470-982E-4462-9F01-CCFF8EEFCD94}" destId="{730ABE7E-631B-4794-A876-C7B7AC718311}" srcOrd="0" destOrd="0" presId="urn:microsoft.com/office/officeart/2005/8/layout/pList2"/>
    <dgm:cxn modelId="{439F9463-B8CF-4928-B380-8C3D6B12DC92}" type="presParOf" srcId="{730ABE7E-631B-4794-A876-C7B7AC718311}" destId="{C36CAC81-CBDA-461A-B031-F637D5DEE1A4}" srcOrd="0" destOrd="0" presId="urn:microsoft.com/office/officeart/2005/8/layout/pList2"/>
    <dgm:cxn modelId="{7B2C4AB9-20FC-4CA6-8185-7C36F40BF2D1}" type="presParOf" srcId="{730ABE7E-631B-4794-A876-C7B7AC718311}" destId="{23B8BF64-96F2-4EFE-88B5-DDC28F227B19}" srcOrd="1" destOrd="0" presId="urn:microsoft.com/office/officeart/2005/8/layout/pList2"/>
    <dgm:cxn modelId="{5E4C4CA6-9C16-4D07-B0DA-84929A8D8D46}" type="presParOf" srcId="{730ABE7E-631B-4794-A876-C7B7AC718311}" destId="{D9385E31-E4E9-4E8F-9913-7FFB122E81A4}" srcOrd="2" destOrd="0" presId="urn:microsoft.com/office/officeart/2005/8/layout/p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FE640D1-8C5B-400B-BD2F-27EB633872CD}" type="doc">
      <dgm:prSet loTypeId="urn:microsoft.com/office/officeart/2005/8/layout/default" loCatId="list" qsTypeId="urn:microsoft.com/office/officeart/2005/8/quickstyle/simple1" qsCatId="simple" csTypeId="urn:microsoft.com/office/officeart/2005/8/colors/accent4_5" csCatId="accent4" phldr="1"/>
      <dgm:spPr/>
      <dgm:t>
        <a:bodyPr/>
        <a:lstStyle/>
        <a:p>
          <a:endParaRPr lang="en-US"/>
        </a:p>
      </dgm:t>
    </dgm:pt>
    <dgm:pt modelId="{7D173D19-120B-4C1E-8BBC-C9FBEBCA6314}">
      <dgm:prSet custT="1"/>
      <dgm:spPr/>
      <dgm:t>
        <a:bodyPr/>
        <a:lstStyle/>
        <a:p>
          <a:pPr algn="justLow" rtl="1"/>
          <a:r>
            <a:rPr lang="fa-IR" sz="2300" dirty="0" smtClean="0">
              <a:cs typeface="B Zar" pitchFamily="2" charset="-78"/>
            </a:rPr>
            <a:t>در مطالعه‌ای با عنوان </a:t>
          </a:r>
          <a:r>
            <a:rPr lang="en-US" sz="2300" dirty="0" smtClean="0">
              <a:cs typeface="B Zar" pitchFamily="2" charset="-78"/>
            </a:rPr>
            <a:t>Global Investor Opinion Survey</a:t>
          </a:r>
          <a:r>
            <a:rPr lang="ar-SA" sz="2300" dirty="0" smtClean="0">
              <a:cs typeface="B Zar" pitchFamily="2" charset="-78"/>
            </a:rPr>
            <a:t> که توسط شرکت مکینزی در سال 200</a:t>
          </a:r>
          <a:r>
            <a:rPr lang="fa-IR" sz="2300" dirty="0" smtClean="0">
              <a:cs typeface="B Zar" pitchFamily="2" charset="-78"/>
            </a:rPr>
            <a:t>0</a:t>
          </a:r>
          <a:r>
            <a:rPr lang="ar-SA" sz="2300" dirty="0" smtClean="0">
              <a:cs typeface="B Zar" pitchFamily="2" charset="-78"/>
            </a:rPr>
            <a:t> انجام شد، 200 سرمایه‌گذاری نهادی به‌عنوان نمونه مورد بررسی قرار گرفت. نتایج مطالعه حاکی از آن بود که</a:t>
          </a:r>
          <a:r>
            <a:rPr lang="fa-IR" sz="2300" dirty="0" smtClean="0">
              <a:cs typeface="B Zar" pitchFamily="2" charset="-78"/>
            </a:rPr>
            <a:t> بیش از</a:t>
          </a:r>
          <a:r>
            <a:rPr lang="ar-SA" sz="2300" dirty="0" smtClean="0">
              <a:cs typeface="B Zar" pitchFamily="2" charset="-78"/>
            </a:rPr>
            <a:t> 80 درصد سرمایه‌گذاران برای شرکت‌های خوش‌حاکمیت (</a:t>
          </a:r>
          <a:r>
            <a:rPr lang="en-US" sz="2300" dirty="0" smtClean="0">
              <a:cs typeface="B Zar" pitchFamily="2" charset="-78"/>
            </a:rPr>
            <a:t>well-governed</a:t>
          </a:r>
          <a:r>
            <a:rPr lang="fa-IR" sz="2300" dirty="0" smtClean="0">
              <a:cs typeface="B Zar" pitchFamily="2" charset="-78"/>
            </a:rPr>
            <a:t> ) </a:t>
          </a:r>
          <a:r>
            <a:rPr lang="ar-SA" sz="2300" dirty="0" smtClean="0">
              <a:cs typeface="B Zar" pitchFamily="2" charset="-78"/>
            </a:rPr>
            <a:t>صرف می‌پردازند. در این مطالعه شرکت‌ خوش‌حاکمیت، شرکتی تعریف شد که اعضای هیأت‌مدیرۀ آن اغلب خارج از سازمانند، محدودیتی برای مدیر ایجاد نمی‌کند، به‌طور رسمی هیأ‌ت‌مدیرۀ آن موردارزیابی قرار می‌گیرد، و نسبت به تقاضاهای سرمایه‌گذاران برای دریافت اطلاعات مربوط به </a:t>
          </a:r>
          <a:r>
            <a:rPr lang="fa-IR" sz="2300" dirty="0" smtClean="0">
              <a:cs typeface="B Zar" pitchFamily="2" charset="-78"/>
            </a:rPr>
            <a:t>شرکت </a:t>
          </a:r>
          <a:r>
            <a:rPr lang="ar-SA" sz="2300" dirty="0" smtClean="0">
              <a:cs typeface="B Zar" pitchFamily="2" charset="-78"/>
            </a:rPr>
            <a:t>پاسخگو می‌باشد. </a:t>
          </a:r>
          <a:endParaRPr lang="en-US" sz="2300" dirty="0">
            <a:cs typeface="B Zar" pitchFamily="2" charset="-78"/>
          </a:endParaRPr>
        </a:p>
      </dgm:t>
    </dgm:pt>
    <dgm:pt modelId="{203AC3DD-7342-400E-B6DA-968FE5D86870}" type="parTrans" cxnId="{3E56263F-3A71-46C7-94FA-8279FA56F26A}">
      <dgm:prSet/>
      <dgm:spPr/>
      <dgm:t>
        <a:bodyPr/>
        <a:lstStyle/>
        <a:p>
          <a:endParaRPr lang="en-US" sz="2300">
            <a:cs typeface="B Zar" pitchFamily="2" charset="-78"/>
          </a:endParaRPr>
        </a:p>
      </dgm:t>
    </dgm:pt>
    <dgm:pt modelId="{0FAD6CD8-D978-4B49-B653-926530330834}" type="sibTrans" cxnId="{3E56263F-3A71-46C7-94FA-8279FA56F26A}">
      <dgm:prSet/>
      <dgm:spPr/>
      <dgm:t>
        <a:bodyPr/>
        <a:lstStyle/>
        <a:p>
          <a:endParaRPr lang="en-US" sz="2300">
            <a:cs typeface="B Zar" pitchFamily="2" charset="-78"/>
          </a:endParaRPr>
        </a:p>
      </dgm:t>
    </dgm:pt>
    <dgm:pt modelId="{7C009086-F8DC-46FB-BC3F-ACD29447BF6F}" type="pres">
      <dgm:prSet presAssocID="{CFE640D1-8C5B-400B-BD2F-27EB633872CD}" presName="diagram" presStyleCnt="0">
        <dgm:presLayoutVars>
          <dgm:dir/>
          <dgm:resizeHandles val="exact"/>
        </dgm:presLayoutVars>
      </dgm:prSet>
      <dgm:spPr/>
      <dgm:t>
        <a:bodyPr/>
        <a:lstStyle/>
        <a:p>
          <a:endParaRPr lang="en-US"/>
        </a:p>
      </dgm:t>
    </dgm:pt>
    <dgm:pt modelId="{26CAC453-C9DE-4628-92C9-D765D5844938}" type="pres">
      <dgm:prSet presAssocID="{7D173D19-120B-4C1E-8BBC-C9FBEBCA6314}" presName="node" presStyleLbl="node1" presStyleIdx="0" presStyleCnt="1">
        <dgm:presLayoutVars>
          <dgm:bulletEnabled val="1"/>
        </dgm:presLayoutVars>
      </dgm:prSet>
      <dgm:spPr>
        <a:prstGeom prst="verticalScroll">
          <a:avLst/>
        </a:prstGeom>
      </dgm:spPr>
      <dgm:t>
        <a:bodyPr/>
        <a:lstStyle/>
        <a:p>
          <a:endParaRPr lang="en-US"/>
        </a:p>
      </dgm:t>
    </dgm:pt>
  </dgm:ptLst>
  <dgm:cxnLst>
    <dgm:cxn modelId="{1E7761C6-9074-49C0-9904-4AD2AA2D8C2F}" type="presOf" srcId="{CFE640D1-8C5B-400B-BD2F-27EB633872CD}" destId="{7C009086-F8DC-46FB-BC3F-ACD29447BF6F}" srcOrd="0" destOrd="0" presId="urn:microsoft.com/office/officeart/2005/8/layout/default"/>
    <dgm:cxn modelId="{3E56263F-3A71-46C7-94FA-8279FA56F26A}" srcId="{CFE640D1-8C5B-400B-BD2F-27EB633872CD}" destId="{7D173D19-120B-4C1E-8BBC-C9FBEBCA6314}" srcOrd="0" destOrd="0" parTransId="{203AC3DD-7342-400E-B6DA-968FE5D86870}" sibTransId="{0FAD6CD8-D978-4B49-B653-926530330834}"/>
    <dgm:cxn modelId="{F398B3EC-5AD2-4695-A0B9-C95F6173A4BD}" type="presOf" srcId="{7D173D19-120B-4C1E-8BBC-C9FBEBCA6314}" destId="{26CAC453-C9DE-4628-92C9-D765D5844938}" srcOrd="0" destOrd="0" presId="urn:microsoft.com/office/officeart/2005/8/layout/default"/>
    <dgm:cxn modelId="{C07D1A68-97DB-4431-A222-7132E9865494}" type="presParOf" srcId="{7C009086-F8DC-46FB-BC3F-ACD29447BF6F}" destId="{26CAC453-C9DE-4628-92C9-D765D5844938}" srcOrd="0"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88C4311-8144-4ACF-B5E6-948CFD2D8473}" type="doc">
      <dgm:prSet loTypeId="urn:microsoft.com/office/officeart/2005/8/layout/hList1" loCatId="list" qsTypeId="urn:microsoft.com/office/officeart/2005/8/quickstyle/3d1" qsCatId="3D" csTypeId="urn:microsoft.com/office/officeart/2005/8/colors/accent2_4" csCatId="accent2" phldr="1"/>
      <dgm:spPr/>
      <dgm:t>
        <a:bodyPr/>
        <a:lstStyle/>
        <a:p>
          <a:endParaRPr lang="en-US"/>
        </a:p>
      </dgm:t>
    </dgm:pt>
    <dgm:pt modelId="{D54D7F2E-E320-4FBC-BEAC-6F418F1E0620}">
      <dgm:prSet/>
      <dgm:spPr/>
      <dgm:t>
        <a:bodyPr/>
        <a:lstStyle/>
        <a:p>
          <a:pPr rtl="1"/>
          <a:r>
            <a:rPr lang="fa-IR" b="1" dirty="0" smtClean="0">
              <a:cs typeface="B Titr" pitchFamily="2" charset="-78"/>
            </a:rPr>
            <a:t>تحقیق گمپرس و همکاران. (2003</a:t>
          </a:r>
          <a:r>
            <a:rPr lang="en-US" b="1" dirty="0" smtClean="0">
              <a:cs typeface="B Titr" pitchFamily="2" charset="-78"/>
            </a:rPr>
            <a:t> (</a:t>
          </a:r>
          <a:endParaRPr lang="fa-IR" dirty="0">
            <a:cs typeface="B Titr" pitchFamily="2" charset="-78"/>
          </a:endParaRPr>
        </a:p>
      </dgm:t>
    </dgm:pt>
    <dgm:pt modelId="{B3D5AC24-B6C4-4EAC-B1E3-84B4D490318D}" type="parTrans" cxnId="{FA71A0AE-1219-4925-A6A6-DA57C970ED5A}">
      <dgm:prSet/>
      <dgm:spPr/>
      <dgm:t>
        <a:bodyPr/>
        <a:lstStyle/>
        <a:p>
          <a:endParaRPr lang="en-US"/>
        </a:p>
      </dgm:t>
    </dgm:pt>
    <dgm:pt modelId="{94EA3D92-B77E-4F13-B4C9-D4D9E623941C}" type="sibTrans" cxnId="{FA71A0AE-1219-4925-A6A6-DA57C970ED5A}">
      <dgm:prSet/>
      <dgm:spPr/>
      <dgm:t>
        <a:bodyPr/>
        <a:lstStyle/>
        <a:p>
          <a:endParaRPr lang="en-US"/>
        </a:p>
      </dgm:t>
    </dgm:pt>
    <dgm:pt modelId="{D1E9DD82-3C34-4329-99E5-84AB84C6AA96}">
      <dgm:prSet/>
      <dgm:spPr/>
      <dgm:t>
        <a:bodyPr/>
        <a:lstStyle/>
        <a:p>
          <a:pPr algn="justLow" rtl="1"/>
          <a:r>
            <a:rPr lang="fa-IR" dirty="0" smtClean="0">
              <a:cs typeface="B Zar" pitchFamily="2" charset="-78"/>
            </a:rPr>
            <a:t>گمپرس شرکتی را که حقوق قابل‌توجهی برای رأی‌دهندگان  قائل است "شرکت دموکرات" و شرکتی را که محدودیت‌های قابل‌توجهی برای رأی‌دهندگان  ایجاد می‌کند "شرکت دیکتاتور" نامید. وی سؤال تحقیق خود را این‌گونه مطرح کرد که آیا سیستم دموکرات شرکت‌داری عملکرد شرکت را ارتقا می‌دهد؟ نتایج نشان می‌داد که "شرکت‌های دیکتاتور" نسبت به "شرکت‌‌های دموکرات" ارزش کمتر و نیز بازدۀ سهام کمتری دارند.</a:t>
          </a:r>
          <a:endParaRPr lang="en-US" dirty="0">
            <a:cs typeface="B Zar" pitchFamily="2" charset="-78"/>
          </a:endParaRPr>
        </a:p>
      </dgm:t>
    </dgm:pt>
    <dgm:pt modelId="{B3D9F9B9-EC74-4741-B901-00283694D127}" type="parTrans" cxnId="{6A3DFFF0-F1F9-4F19-B89B-A9167D5E7D84}">
      <dgm:prSet/>
      <dgm:spPr/>
      <dgm:t>
        <a:bodyPr/>
        <a:lstStyle/>
        <a:p>
          <a:endParaRPr lang="en-US"/>
        </a:p>
      </dgm:t>
    </dgm:pt>
    <dgm:pt modelId="{D08887C2-94E0-4F25-B320-BA14E2836C74}" type="sibTrans" cxnId="{6A3DFFF0-F1F9-4F19-B89B-A9167D5E7D84}">
      <dgm:prSet/>
      <dgm:spPr/>
      <dgm:t>
        <a:bodyPr/>
        <a:lstStyle/>
        <a:p>
          <a:endParaRPr lang="en-US"/>
        </a:p>
      </dgm:t>
    </dgm:pt>
    <dgm:pt modelId="{CF7A3CA9-77B5-4E65-8B8E-4E9A90A74946}" type="pres">
      <dgm:prSet presAssocID="{888C4311-8144-4ACF-B5E6-948CFD2D8473}" presName="Name0" presStyleCnt="0">
        <dgm:presLayoutVars>
          <dgm:dir/>
          <dgm:animLvl val="lvl"/>
          <dgm:resizeHandles val="exact"/>
        </dgm:presLayoutVars>
      </dgm:prSet>
      <dgm:spPr/>
      <dgm:t>
        <a:bodyPr/>
        <a:lstStyle/>
        <a:p>
          <a:endParaRPr lang="en-US"/>
        </a:p>
      </dgm:t>
    </dgm:pt>
    <dgm:pt modelId="{AA5DB6C7-1749-4440-8953-13CF0EB4917F}" type="pres">
      <dgm:prSet presAssocID="{D54D7F2E-E320-4FBC-BEAC-6F418F1E0620}" presName="composite" presStyleCnt="0"/>
      <dgm:spPr/>
    </dgm:pt>
    <dgm:pt modelId="{979A275F-547B-4578-82AE-0F10E82AEE0C}" type="pres">
      <dgm:prSet presAssocID="{D54D7F2E-E320-4FBC-BEAC-6F418F1E0620}" presName="parTx" presStyleLbl="alignNode1" presStyleIdx="0" presStyleCnt="1">
        <dgm:presLayoutVars>
          <dgm:chMax val="0"/>
          <dgm:chPref val="0"/>
          <dgm:bulletEnabled val="1"/>
        </dgm:presLayoutVars>
      </dgm:prSet>
      <dgm:spPr/>
      <dgm:t>
        <a:bodyPr/>
        <a:lstStyle/>
        <a:p>
          <a:endParaRPr lang="en-US"/>
        </a:p>
      </dgm:t>
    </dgm:pt>
    <dgm:pt modelId="{9A09E459-BF10-474E-AF9A-72333175C79A}" type="pres">
      <dgm:prSet presAssocID="{D54D7F2E-E320-4FBC-BEAC-6F418F1E0620}" presName="desTx" presStyleLbl="alignAccFollowNode1" presStyleIdx="0" presStyleCnt="1">
        <dgm:presLayoutVars>
          <dgm:bulletEnabled val="1"/>
        </dgm:presLayoutVars>
      </dgm:prSet>
      <dgm:spPr/>
      <dgm:t>
        <a:bodyPr/>
        <a:lstStyle/>
        <a:p>
          <a:endParaRPr lang="en-US"/>
        </a:p>
      </dgm:t>
    </dgm:pt>
  </dgm:ptLst>
  <dgm:cxnLst>
    <dgm:cxn modelId="{FA71A0AE-1219-4925-A6A6-DA57C970ED5A}" srcId="{888C4311-8144-4ACF-B5E6-948CFD2D8473}" destId="{D54D7F2E-E320-4FBC-BEAC-6F418F1E0620}" srcOrd="0" destOrd="0" parTransId="{B3D5AC24-B6C4-4EAC-B1E3-84B4D490318D}" sibTransId="{94EA3D92-B77E-4F13-B4C9-D4D9E623941C}"/>
    <dgm:cxn modelId="{0CD949EE-7222-4627-83EB-BE998820638A}" type="presOf" srcId="{888C4311-8144-4ACF-B5E6-948CFD2D8473}" destId="{CF7A3CA9-77B5-4E65-8B8E-4E9A90A74946}" srcOrd="0" destOrd="0" presId="urn:microsoft.com/office/officeart/2005/8/layout/hList1"/>
    <dgm:cxn modelId="{6A3DFFF0-F1F9-4F19-B89B-A9167D5E7D84}" srcId="{D54D7F2E-E320-4FBC-BEAC-6F418F1E0620}" destId="{D1E9DD82-3C34-4329-99E5-84AB84C6AA96}" srcOrd="0" destOrd="0" parTransId="{B3D9F9B9-EC74-4741-B901-00283694D127}" sibTransId="{D08887C2-94E0-4F25-B320-BA14E2836C74}"/>
    <dgm:cxn modelId="{3C24F7C1-5996-49AF-BD9A-69E9C969BF09}" type="presOf" srcId="{D54D7F2E-E320-4FBC-BEAC-6F418F1E0620}" destId="{979A275F-547B-4578-82AE-0F10E82AEE0C}" srcOrd="0" destOrd="0" presId="urn:microsoft.com/office/officeart/2005/8/layout/hList1"/>
    <dgm:cxn modelId="{6F3EA369-2F3F-48E4-A1EF-9181240E569F}" type="presOf" srcId="{D1E9DD82-3C34-4329-99E5-84AB84C6AA96}" destId="{9A09E459-BF10-474E-AF9A-72333175C79A}" srcOrd="0" destOrd="0" presId="urn:microsoft.com/office/officeart/2005/8/layout/hList1"/>
    <dgm:cxn modelId="{9A510D35-85F6-4A1C-807B-3411CCE6BD6E}" type="presParOf" srcId="{CF7A3CA9-77B5-4E65-8B8E-4E9A90A74946}" destId="{AA5DB6C7-1749-4440-8953-13CF0EB4917F}" srcOrd="0" destOrd="0" presId="urn:microsoft.com/office/officeart/2005/8/layout/hList1"/>
    <dgm:cxn modelId="{C3EF2CFA-7425-4476-BA0A-E931C062BDC0}" type="presParOf" srcId="{AA5DB6C7-1749-4440-8953-13CF0EB4917F}" destId="{979A275F-547B-4578-82AE-0F10E82AEE0C}" srcOrd="0" destOrd="0" presId="urn:microsoft.com/office/officeart/2005/8/layout/hList1"/>
    <dgm:cxn modelId="{4C64592A-9A08-4F73-A477-D62FDE55CD3C}" type="presParOf" srcId="{AA5DB6C7-1749-4440-8953-13CF0EB4917F}" destId="{9A09E459-BF10-474E-AF9A-72333175C79A}"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63811C-CB93-47F7-90C4-74781C75A922}" type="doc">
      <dgm:prSet loTypeId="urn:microsoft.com/office/officeart/2005/8/layout/process3" loCatId="process" qsTypeId="urn:microsoft.com/office/officeart/2005/8/quickstyle/3d1" qsCatId="3D" csTypeId="urn:microsoft.com/office/officeart/2005/8/colors/accent3_1" csCatId="accent3" phldr="1"/>
      <dgm:spPr/>
      <dgm:t>
        <a:bodyPr/>
        <a:lstStyle/>
        <a:p>
          <a:endParaRPr lang="en-US"/>
        </a:p>
      </dgm:t>
    </dgm:pt>
    <dgm:pt modelId="{086BFA5F-BC9E-4FE9-95D7-F81784D09570}">
      <dgm:prSet/>
      <dgm:spPr/>
      <dgm:t>
        <a:bodyPr/>
        <a:lstStyle/>
        <a:p>
          <a:pPr algn="ctr" rtl="1"/>
          <a:r>
            <a:rPr lang="fa-IR" dirty="0" smtClean="0">
              <a:cs typeface="B Zar" pitchFamily="2" charset="-78"/>
            </a:rPr>
            <a:t>گمپرس  و همکاران. (2003)</a:t>
          </a:r>
          <a:endParaRPr lang="en-US" dirty="0">
            <a:cs typeface="B Zar" pitchFamily="2" charset="-78"/>
          </a:endParaRPr>
        </a:p>
      </dgm:t>
    </dgm:pt>
    <dgm:pt modelId="{09387323-6CCC-42AC-B9E8-BD241BF657EF}" type="parTrans" cxnId="{B29FA612-AC0E-49E1-8B1C-8C1EEDD494C9}">
      <dgm:prSet/>
      <dgm:spPr/>
      <dgm:t>
        <a:bodyPr/>
        <a:lstStyle/>
        <a:p>
          <a:pPr algn="justLow"/>
          <a:endParaRPr lang="en-US">
            <a:cs typeface="B Zar" pitchFamily="2" charset="-78"/>
          </a:endParaRPr>
        </a:p>
      </dgm:t>
    </dgm:pt>
    <dgm:pt modelId="{A7DC8799-083C-4C41-99BE-E7F9A9EE5E2C}" type="sibTrans" cxnId="{B29FA612-AC0E-49E1-8B1C-8C1EEDD494C9}">
      <dgm:prSet/>
      <dgm:spPr/>
      <dgm:t>
        <a:bodyPr/>
        <a:lstStyle/>
        <a:p>
          <a:pPr algn="justLow"/>
          <a:endParaRPr lang="en-US">
            <a:cs typeface="B Zar" pitchFamily="2" charset="-78"/>
          </a:endParaRPr>
        </a:p>
      </dgm:t>
    </dgm:pt>
    <dgm:pt modelId="{CDC625F4-A870-4375-BC1C-F6A2D7CE4FCA}">
      <dgm:prSet/>
      <dgm:spPr/>
      <dgm:t>
        <a:bodyPr/>
        <a:lstStyle/>
        <a:p>
          <a:pPr algn="justLow" rtl="1"/>
          <a:r>
            <a:rPr lang="fa-IR" dirty="0" smtClean="0">
              <a:cs typeface="B Zar" pitchFamily="2" charset="-78"/>
            </a:rPr>
            <a:t>شرکت شبیه جمهوری است. تفویض اختیارات در نهایت بر انتخاب رأی‌دهندگان (سهامداران) استواراست. این رأی‌دهندگان نمایندگان خود (هیأت‌مدیره) را انتخاب می‌کنند و نمایندگان نیز بخش عمدۀ اختیارات خود را به عاملان (مدیران اجرایی) تفویض می‌کنند.</a:t>
          </a:r>
          <a:endParaRPr lang="en-US" dirty="0">
            <a:cs typeface="B Zar" pitchFamily="2" charset="-78"/>
          </a:endParaRPr>
        </a:p>
      </dgm:t>
    </dgm:pt>
    <dgm:pt modelId="{E2A36ECB-22DB-4A72-B1AD-F6F14FCB06AE}" type="parTrans" cxnId="{884C8D31-2B0A-4EF7-A879-099C79409AFB}">
      <dgm:prSet/>
      <dgm:spPr/>
      <dgm:t>
        <a:bodyPr/>
        <a:lstStyle/>
        <a:p>
          <a:pPr algn="justLow"/>
          <a:endParaRPr lang="en-US">
            <a:cs typeface="B Zar" pitchFamily="2" charset="-78"/>
          </a:endParaRPr>
        </a:p>
      </dgm:t>
    </dgm:pt>
    <dgm:pt modelId="{1515E480-0A7A-41B5-A4D7-BE1654342A2E}" type="sibTrans" cxnId="{884C8D31-2B0A-4EF7-A879-099C79409AFB}">
      <dgm:prSet/>
      <dgm:spPr/>
      <dgm:t>
        <a:bodyPr/>
        <a:lstStyle/>
        <a:p>
          <a:pPr algn="justLow"/>
          <a:endParaRPr lang="en-US">
            <a:cs typeface="B Zar" pitchFamily="2" charset="-78"/>
          </a:endParaRPr>
        </a:p>
      </dgm:t>
    </dgm:pt>
    <dgm:pt modelId="{5FF21D97-89A6-48C2-9FDB-00DAD3BA97F9}" type="pres">
      <dgm:prSet presAssocID="{7A63811C-CB93-47F7-90C4-74781C75A922}" presName="linearFlow" presStyleCnt="0">
        <dgm:presLayoutVars>
          <dgm:dir/>
          <dgm:animLvl val="lvl"/>
          <dgm:resizeHandles val="exact"/>
        </dgm:presLayoutVars>
      </dgm:prSet>
      <dgm:spPr/>
      <dgm:t>
        <a:bodyPr/>
        <a:lstStyle/>
        <a:p>
          <a:endParaRPr lang="en-US"/>
        </a:p>
      </dgm:t>
    </dgm:pt>
    <dgm:pt modelId="{746EA2EF-0F92-4071-A8F8-BD39B879A992}" type="pres">
      <dgm:prSet presAssocID="{086BFA5F-BC9E-4FE9-95D7-F81784D09570}" presName="composite" presStyleCnt="0"/>
      <dgm:spPr/>
    </dgm:pt>
    <dgm:pt modelId="{22E05C54-68A0-4896-955F-587ADA0B6F66}" type="pres">
      <dgm:prSet presAssocID="{086BFA5F-BC9E-4FE9-95D7-F81784D09570}" presName="parTx" presStyleLbl="node1" presStyleIdx="0" presStyleCnt="1">
        <dgm:presLayoutVars>
          <dgm:chMax val="0"/>
          <dgm:chPref val="0"/>
          <dgm:bulletEnabled val="1"/>
        </dgm:presLayoutVars>
      </dgm:prSet>
      <dgm:spPr/>
      <dgm:t>
        <a:bodyPr/>
        <a:lstStyle/>
        <a:p>
          <a:endParaRPr lang="en-US"/>
        </a:p>
      </dgm:t>
    </dgm:pt>
    <dgm:pt modelId="{AEE0D455-1A39-4C86-A642-7FAFCCE3A55F}" type="pres">
      <dgm:prSet presAssocID="{086BFA5F-BC9E-4FE9-95D7-F81784D09570}" presName="parSh" presStyleLbl="node1" presStyleIdx="0" presStyleCnt="1"/>
      <dgm:spPr/>
      <dgm:t>
        <a:bodyPr/>
        <a:lstStyle/>
        <a:p>
          <a:endParaRPr lang="en-US"/>
        </a:p>
      </dgm:t>
    </dgm:pt>
    <dgm:pt modelId="{93F8C295-E3C0-474C-AD76-85C980924A43}" type="pres">
      <dgm:prSet presAssocID="{086BFA5F-BC9E-4FE9-95D7-F81784D09570}" presName="desTx" presStyleLbl="fgAcc1" presStyleIdx="0" presStyleCnt="1">
        <dgm:presLayoutVars>
          <dgm:bulletEnabled val="1"/>
        </dgm:presLayoutVars>
      </dgm:prSet>
      <dgm:spPr>
        <a:prstGeom prst="doubleWave">
          <a:avLst/>
        </a:prstGeom>
      </dgm:spPr>
      <dgm:t>
        <a:bodyPr/>
        <a:lstStyle/>
        <a:p>
          <a:endParaRPr lang="en-US"/>
        </a:p>
      </dgm:t>
    </dgm:pt>
  </dgm:ptLst>
  <dgm:cxnLst>
    <dgm:cxn modelId="{9AFD1D7F-5F48-4AF2-9657-319678C9B3F8}" type="presOf" srcId="{086BFA5F-BC9E-4FE9-95D7-F81784D09570}" destId="{AEE0D455-1A39-4C86-A642-7FAFCCE3A55F}" srcOrd="1" destOrd="0" presId="urn:microsoft.com/office/officeart/2005/8/layout/process3"/>
    <dgm:cxn modelId="{1ADE6079-674A-469E-B0BF-31FC555AE417}" type="presOf" srcId="{7A63811C-CB93-47F7-90C4-74781C75A922}" destId="{5FF21D97-89A6-48C2-9FDB-00DAD3BA97F9}" srcOrd="0" destOrd="0" presId="urn:microsoft.com/office/officeart/2005/8/layout/process3"/>
    <dgm:cxn modelId="{A3096A7F-7B41-4685-BF48-8950462FCA0A}" type="presOf" srcId="{086BFA5F-BC9E-4FE9-95D7-F81784D09570}" destId="{22E05C54-68A0-4896-955F-587ADA0B6F66}" srcOrd="0" destOrd="0" presId="urn:microsoft.com/office/officeart/2005/8/layout/process3"/>
    <dgm:cxn modelId="{B29FA612-AC0E-49E1-8B1C-8C1EEDD494C9}" srcId="{7A63811C-CB93-47F7-90C4-74781C75A922}" destId="{086BFA5F-BC9E-4FE9-95D7-F81784D09570}" srcOrd="0" destOrd="0" parTransId="{09387323-6CCC-42AC-B9E8-BD241BF657EF}" sibTransId="{A7DC8799-083C-4C41-99BE-E7F9A9EE5E2C}"/>
    <dgm:cxn modelId="{CF469994-BF76-42D6-8B95-1864177081BF}" type="presOf" srcId="{CDC625F4-A870-4375-BC1C-F6A2D7CE4FCA}" destId="{93F8C295-E3C0-474C-AD76-85C980924A43}" srcOrd="0" destOrd="0" presId="urn:microsoft.com/office/officeart/2005/8/layout/process3"/>
    <dgm:cxn modelId="{884C8D31-2B0A-4EF7-A879-099C79409AFB}" srcId="{086BFA5F-BC9E-4FE9-95D7-F81784D09570}" destId="{CDC625F4-A870-4375-BC1C-F6A2D7CE4FCA}" srcOrd="0" destOrd="0" parTransId="{E2A36ECB-22DB-4A72-B1AD-F6F14FCB06AE}" sibTransId="{1515E480-0A7A-41B5-A4D7-BE1654342A2E}"/>
    <dgm:cxn modelId="{1E416A5C-D91B-4F4F-8A84-01FA4DED3E7B}" type="presParOf" srcId="{5FF21D97-89A6-48C2-9FDB-00DAD3BA97F9}" destId="{746EA2EF-0F92-4071-A8F8-BD39B879A992}" srcOrd="0" destOrd="0" presId="urn:microsoft.com/office/officeart/2005/8/layout/process3"/>
    <dgm:cxn modelId="{43E3D122-5D4B-4DD6-B5CC-AAEC6DFE39D6}" type="presParOf" srcId="{746EA2EF-0F92-4071-A8F8-BD39B879A992}" destId="{22E05C54-68A0-4896-955F-587ADA0B6F66}" srcOrd="0" destOrd="0" presId="urn:microsoft.com/office/officeart/2005/8/layout/process3"/>
    <dgm:cxn modelId="{AC26EBA7-8B80-4894-9126-217F06BF77FD}" type="presParOf" srcId="{746EA2EF-0F92-4071-A8F8-BD39B879A992}" destId="{AEE0D455-1A39-4C86-A642-7FAFCCE3A55F}" srcOrd="1" destOrd="0" presId="urn:microsoft.com/office/officeart/2005/8/layout/process3"/>
    <dgm:cxn modelId="{D19D4EB9-17DA-4CFF-8A49-71D3BEF76153}" type="presParOf" srcId="{746EA2EF-0F92-4071-A8F8-BD39B879A992}" destId="{93F8C295-E3C0-474C-AD76-85C980924A43}"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56C5ABA-245B-420B-8043-BE602746438C}" type="doc">
      <dgm:prSet loTypeId="urn:microsoft.com/office/officeart/2005/8/layout/hList3" loCatId="list" qsTypeId="urn:microsoft.com/office/officeart/2005/8/quickstyle/3d2" qsCatId="3D" csTypeId="urn:microsoft.com/office/officeart/2005/8/colors/accent0_1" csCatId="mainScheme" phldr="1"/>
      <dgm:spPr/>
      <dgm:t>
        <a:bodyPr/>
        <a:lstStyle/>
        <a:p>
          <a:endParaRPr lang="en-US"/>
        </a:p>
      </dgm:t>
    </dgm:pt>
    <dgm:pt modelId="{45BAC312-C4ED-4273-89EF-BF3E795AD8F5}">
      <dgm:prSet/>
      <dgm:spPr/>
      <dgm:t>
        <a:bodyPr/>
        <a:lstStyle/>
        <a:p>
          <a:pPr rtl="1"/>
          <a:r>
            <a:rPr lang="fa-IR" dirty="0" smtClean="0">
              <a:cs typeface="B Titr" pitchFamily="2" charset="-78"/>
            </a:rPr>
            <a:t>تعریف</a:t>
          </a:r>
          <a:endParaRPr lang="en-US" dirty="0">
            <a:cs typeface="B Titr" pitchFamily="2" charset="-78"/>
          </a:endParaRPr>
        </a:p>
      </dgm:t>
    </dgm:pt>
    <dgm:pt modelId="{A55EABD5-B67F-4806-AA01-3BD25B2B7EC3}" type="parTrans" cxnId="{96A6B05D-183F-4266-BD6E-AC7FB9E4F69B}">
      <dgm:prSet/>
      <dgm:spPr/>
      <dgm:t>
        <a:bodyPr/>
        <a:lstStyle/>
        <a:p>
          <a:endParaRPr lang="en-US"/>
        </a:p>
      </dgm:t>
    </dgm:pt>
    <dgm:pt modelId="{0B0C6EF8-D1AB-4F67-B158-8253CE6DF4F5}" type="sibTrans" cxnId="{96A6B05D-183F-4266-BD6E-AC7FB9E4F69B}">
      <dgm:prSet/>
      <dgm:spPr/>
      <dgm:t>
        <a:bodyPr/>
        <a:lstStyle/>
        <a:p>
          <a:endParaRPr lang="en-US"/>
        </a:p>
      </dgm:t>
    </dgm:pt>
    <dgm:pt modelId="{E7B5956A-6BD9-45F2-9B37-1C4CFB22A368}">
      <dgm:prSet/>
      <dgm:spPr/>
      <dgm:t>
        <a:bodyPr/>
        <a:lstStyle/>
        <a:p>
          <a:pPr algn="justLow" rtl="1"/>
          <a:r>
            <a:rPr lang="fa-IR" dirty="0" smtClean="0">
              <a:latin typeface="Arial Unicode MS" pitchFamily="34" charset="-128"/>
              <a:ea typeface="Arial Unicode MS" pitchFamily="34" charset="-128"/>
              <a:cs typeface="B Zar" pitchFamily="2" charset="-78"/>
            </a:rPr>
            <a:t>شرکت‌داری مجموعه‌ای از فرآیندها، عرف‌ها، سیاست‌ها، دستورالعمل‌ها و قوانین و مقرراتی است که نحوۀ هدایت، مدیریت و کنترل شرکت را تحت تأثیر قرار می‌دهد. شرکت‌داری هم‌چنین شامل ارتباطات میان ذینفعان شرکت و اهدافی است که شرکت جهت نیل به آن‌ها فعالیت می‌کند. </a:t>
          </a:r>
          <a:endParaRPr lang="en-US" dirty="0">
            <a:latin typeface="Arial Unicode MS" pitchFamily="34" charset="-128"/>
            <a:ea typeface="Arial Unicode MS" pitchFamily="34" charset="-128"/>
            <a:cs typeface="B Zar" pitchFamily="2" charset="-78"/>
          </a:endParaRPr>
        </a:p>
      </dgm:t>
    </dgm:pt>
    <dgm:pt modelId="{6A1A793B-A971-4E58-B776-217F5D34B6E1}" type="parTrans" cxnId="{12AC7ABB-0C80-42D9-A0D9-1E674E507A68}">
      <dgm:prSet/>
      <dgm:spPr/>
      <dgm:t>
        <a:bodyPr/>
        <a:lstStyle/>
        <a:p>
          <a:endParaRPr lang="en-US"/>
        </a:p>
      </dgm:t>
    </dgm:pt>
    <dgm:pt modelId="{31274A2F-BB54-48D7-995E-B2D61FCFE96D}" type="sibTrans" cxnId="{12AC7ABB-0C80-42D9-A0D9-1E674E507A68}">
      <dgm:prSet/>
      <dgm:spPr/>
      <dgm:t>
        <a:bodyPr/>
        <a:lstStyle/>
        <a:p>
          <a:endParaRPr lang="en-US"/>
        </a:p>
      </dgm:t>
    </dgm:pt>
    <dgm:pt modelId="{003DD107-55CD-4898-92E1-317A268D409B}" type="pres">
      <dgm:prSet presAssocID="{756C5ABA-245B-420B-8043-BE602746438C}" presName="composite" presStyleCnt="0">
        <dgm:presLayoutVars>
          <dgm:chMax val="1"/>
          <dgm:dir/>
          <dgm:resizeHandles val="exact"/>
        </dgm:presLayoutVars>
      </dgm:prSet>
      <dgm:spPr/>
      <dgm:t>
        <a:bodyPr/>
        <a:lstStyle/>
        <a:p>
          <a:endParaRPr lang="en-US"/>
        </a:p>
      </dgm:t>
    </dgm:pt>
    <dgm:pt modelId="{931480F1-603D-4308-BDE7-2F0366BE9C36}" type="pres">
      <dgm:prSet presAssocID="{45BAC312-C4ED-4273-89EF-BF3E795AD8F5}" presName="roof" presStyleLbl="dkBgShp" presStyleIdx="0" presStyleCnt="2"/>
      <dgm:spPr/>
      <dgm:t>
        <a:bodyPr/>
        <a:lstStyle/>
        <a:p>
          <a:endParaRPr lang="en-US"/>
        </a:p>
      </dgm:t>
    </dgm:pt>
    <dgm:pt modelId="{E4ABAD29-BFCE-4B3A-848B-4164D700C143}" type="pres">
      <dgm:prSet presAssocID="{45BAC312-C4ED-4273-89EF-BF3E795AD8F5}" presName="pillars" presStyleCnt="0"/>
      <dgm:spPr/>
    </dgm:pt>
    <dgm:pt modelId="{9BCC3F68-708C-488E-A39E-08B461166232}" type="pres">
      <dgm:prSet presAssocID="{45BAC312-C4ED-4273-89EF-BF3E795AD8F5}" presName="pillar1" presStyleLbl="node1" presStyleIdx="0" presStyleCnt="1">
        <dgm:presLayoutVars>
          <dgm:bulletEnabled val="1"/>
        </dgm:presLayoutVars>
      </dgm:prSet>
      <dgm:spPr/>
      <dgm:t>
        <a:bodyPr/>
        <a:lstStyle/>
        <a:p>
          <a:endParaRPr lang="en-US"/>
        </a:p>
      </dgm:t>
    </dgm:pt>
    <dgm:pt modelId="{BF2740D4-4A11-4632-A464-E876F81C2A8E}" type="pres">
      <dgm:prSet presAssocID="{45BAC312-C4ED-4273-89EF-BF3E795AD8F5}" presName="base" presStyleLbl="dkBgShp" presStyleIdx="1" presStyleCnt="2"/>
      <dgm:spPr/>
    </dgm:pt>
  </dgm:ptLst>
  <dgm:cxnLst>
    <dgm:cxn modelId="{96A6B05D-183F-4266-BD6E-AC7FB9E4F69B}" srcId="{756C5ABA-245B-420B-8043-BE602746438C}" destId="{45BAC312-C4ED-4273-89EF-BF3E795AD8F5}" srcOrd="0" destOrd="0" parTransId="{A55EABD5-B67F-4806-AA01-3BD25B2B7EC3}" sibTransId="{0B0C6EF8-D1AB-4F67-B158-8253CE6DF4F5}"/>
    <dgm:cxn modelId="{12AC7ABB-0C80-42D9-A0D9-1E674E507A68}" srcId="{45BAC312-C4ED-4273-89EF-BF3E795AD8F5}" destId="{E7B5956A-6BD9-45F2-9B37-1C4CFB22A368}" srcOrd="0" destOrd="0" parTransId="{6A1A793B-A971-4E58-B776-217F5D34B6E1}" sibTransId="{31274A2F-BB54-48D7-995E-B2D61FCFE96D}"/>
    <dgm:cxn modelId="{03853501-48EC-4D18-BDCC-DF7B2A069B89}" type="presOf" srcId="{E7B5956A-6BD9-45F2-9B37-1C4CFB22A368}" destId="{9BCC3F68-708C-488E-A39E-08B461166232}" srcOrd="0" destOrd="0" presId="urn:microsoft.com/office/officeart/2005/8/layout/hList3"/>
    <dgm:cxn modelId="{AA75A1AC-D970-43A8-AF3C-942554A00429}" type="presOf" srcId="{45BAC312-C4ED-4273-89EF-BF3E795AD8F5}" destId="{931480F1-603D-4308-BDE7-2F0366BE9C36}" srcOrd="0" destOrd="0" presId="urn:microsoft.com/office/officeart/2005/8/layout/hList3"/>
    <dgm:cxn modelId="{DCD473C7-A990-4BE9-AA21-85A52E526A5A}" type="presOf" srcId="{756C5ABA-245B-420B-8043-BE602746438C}" destId="{003DD107-55CD-4898-92E1-317A268D409B}" srcOrd="0" destOrd="0" presId="urn:microsoft.com/office/officeart/2005/8/layout/hList3"/>
    <dgm:cxn modelId="{694ED376-A205-4B4E-85EF-0E58E3E491FA}" type="presParOf" srcId="{003DD107-55CD-4898-92E1-317A268D409B}" destId="{931480F1-603D-4308-BDE7-2F0366BE9C36}" srcOrd="0" destOrd="0" presId="urn:microsoft.com/office/officeart/2005/8/layout/hList3"/>
    <dgm:cxn modelId="{904DC367-4254-48DF-A04C-8E9085536DBE}" type="presParOf" srcId="{003DD107-55CD-4898-92E1-317A268D409B}" destId="{E4ABAD29-BFCE-4B3A-848B-4164D700C143}" srcOrd="1" destOrd="0" presId="urn:microsoft.com/office/officeart/2005/8/layout/hList3"/>
    <dgm:cxn modelId="{756A4465-6616-41A9-86C4-291A92511608}" type="presParOf" srcId="{E4ABAD29-BFCE-4B3A-848B-4164D700C143}" destId="{9BCC3F68-708C-488E-A39E-08B461166232}" srcOrd="0" destOrd="0" presId="urn:microsoft.com/office/officeart/2005/8/layout/hList3"/>
    <dgm:cxn modelId="{20873901-DC32-498E-B1B7-EBA421519FA8}" type="presParOf" srcId="{003DD107-55CD-4898-92E1-317A268D409B}" destId="{BF2740D4-4A11-4632-A464-E876F81C2A8E}"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CB451EC-0852-4B37-8B04-FD0668850E49}" type="doc">
      <dgm:prSet loTypeId="urn:microsoft.com/office/officeart/2005/8/layout/list1" loCatId="list" qsTypeId="urn:microsoft.com/office/officeart/2005/8/quickstyle/3d1" qsCatId="3D" csTypeId="urn:microsoft.com/office/officeart/2005/8/colors/accent3_2" csCatId="accent3" phldr="1"/>
      <dgm:spPr/>
      <dgm:t>
        <a:bodyPr/>
        <a:lstStyle/>
        <a:p>
          <a:endParaRPr lang="en-US"/>
        </a:p>
      </dgm:t>
    </dgm:pt>
    <dgm:pt modelId="{B5B030EF-803D-488B-A32F-DEB939550537}">
      <dgm:prSet/>
      <dgm:spPr/>
      <dgm:t>
        <a:bodyPr/>
        <a:lstStyle/>
        <a:p>
          <a:pPr algn="ctr" rtl="1"/>
          <a:r>
            <a:rPr lang="fa-IR" dirty="0" smtClean="0">
              <a:cs typeface="B Titr" pitchFamily="2" charset="-78"/>
            </a:rPr>
            <a:t>تعریف</a:t>
          </a:r>
          <a:endParaRPr lang="en-US" dirty="0">
            <a:cs typeface="B Titr" pitchFamily="2" charset="-78"/>
          </a:endParaRPr>
        </a:p>
      </dgm:t>
    </dgm:pt>
    <dgm:pt modelId="{B50BB752-FE03-4302-8670-C6C1B64FDD91}" type="parTrans" cxnId="{022E73DA-DA0D-405B-A72F-056857910A2A}">
      <dgm:prSet/>
      <dgm:spPr/>
      <dgm:t>
        <a:bodyPr/>
        <a:lstStyle/>
        <a:p>
          <a:endParaRPr lang="en-US"/>
        </a:p>
      </dgm:t>
    </dgm:pt>
    <dgm:pt modelId="{C8BE18B0-69FF-4DDD-B95F-E0B9CD56F8A7}" type="sibTrans" cxnId="{022E73DA-DA0D-405B-A72F-056857910A2A}">
      <dgm:prSet/>
      <dgm:spPr/>
      <dgm:t>
        <a:bodyPr/>
        <a:lstStyle/>
        <a:p>
          <a:endParaRPr lang="en-US"/>
        </a:p>
      </dgm:t>
    </dgm:pt>
    <dgm:pt modelId="{2C1C702C-668B-46D6-A1AD-12E0F53F3850}">
      <dgm:prSet/>
      <dgm:spPr/>
      <dgm:t>
        <a:bodyPr/>
        <a:lstStyle/>
        <a:p>
          <a:pPr algn="justLow" rtl="1"/>
          <a:r>
            <a:rPr lang="fa-IR" dirty="0" smtClean="0">
              <a:cs typeface="B Zar" pitchFamily="2" charset="-78"/>
            </a:rPr>
            <a:t>شرکت‌داری ساختاری فراهم می‌آورد که از آن طریق اهداف شرکت تنظیم، و ابزار نیل به اهداف تعریف، و روش‌های نظارت بر عملکرد تعیین می‌شود.</a:t>
          </a:r>
          <a:endParaRPr lang="en-US" dirty="0">
            <a:cs typeface="B Zar" pitchFamily="2" charset="-78"/>
          </a:endParaRPr>
        </a:p>
      </dgm:t>
    </dgm:pt>
    <dgm:pt modelId="{2D592E32-34BE-4753-914C-5F1CA71C7EBB}" type="parTrans" cxnId="{4FB50619-26F4-4151-9DD1-DA3B3A1521E4}">
      <dgm:prSet/>
      <dgm:spPr/>
      <dgm:t>
        <a:bodyPr/>
        <a:lstStyle/>
        <a:p>
          <a:endParaRPr lang="en-US"/>
        </a:p>
      </dgm:t>
    </dgm:pt>
    <dgm:pt modelId="{B2B90EC6-4964-4CCA-8418-2274F166EE13}" type="sibTrans" cxnId="{4FB50619-26F4-4151-9DD1-DA3B3A1521E4}">
      <dgm:prSet/>
      <dgm:spPr/>
      <dgm:t>
        <a:bodyPr/>
        <a:lstStyle/>
        <a:p>
          <a:endParaRPr lang="en-US"/>
        </a:p>
      </dgm:t>
    </dgm:pt>
    <dgm:pt modelId="{A7A0A8AE-6FD9-41C7-90BD-EC35A00CA97E}" type="pres">
      <dgm:prSet presAssocID="{ECB451EC-0852-4B37-8B04-FD0668850E49}" presName="linear" presStyleCnt="0">
        <dgm:presLayoutVars>
          <dgm:dir/>
          <dgm:animLvl val="lvl"/>
          <dgm:resizeHandles val="exact"/>
        </dgm:presLayoutVars>
      </dgm:prSet>
      <dgm:spPr/>
      <dgm:t>
        <a:bodyPr/>
        <a:lstStyle/>
        <a:p>
          <a:endParaRPr lang="en-US"/>
        </a:p>
      </dgm:t>
    </dgm:pt>
    <dgm:pt modelId="{8D7DFF9B-C560-4846-AA99-4C7A56B7C031}" type="pres">
      <dgm:prSet presAssocID="{B5B030EF-803D-488B-A32F-DEB939550537}" presName="parentLin" presStyleCnt="0"/>
      <dgm:spPr/>
      <dgm:t>
        <a:bodyPr/>
        <a:lstStyle/>
        <a:p>
          <a:endParaRPr lang="en-US"/>
        </a:p>
      </dgm:t>
    </dgm:pt>
    <dgm:pt modelId="{03EB8181-8425-4D0B-984B-C3706453944C}" type="pres">
      <dgm:prSet presAssocID="{B5B030EF-803D-488B-A32F-DEB939550537}" presName="parentLeftMargin" presStyleLbl="node1" presStyleIdx="0" presStyleCnt="1"/>
      <dgm:spPr/>
      <dgm:t>
        <a:bodyPr/>
        <a:lstStyle/>
        <a:p>
          <a:endParaRPr lang="en-US"/>
        </a:p>
      </dgm:t>
    </dgm:pt>
    <dgm:pt modelId="{6815C801-D853-4751-943F-E9784DD6FEAC}" type="pres">
      <dgm:prSet presAssocID="{B5B030EF-803D-488B-A32F-DEB939550537}" presName="parentText" presStyleLbl="node1" presStyleIdx="0" presStyleCnt="1">
        <dgm:presLayoutVars>
          <dgm:chMax val="0"/>
          <dgm:bulletEnabled val="1"/>
        </dgm:presLayoutVars>
      </dgm:prSet>
      <dgm:spPr/>
      <dgm:t>
        <a:bodyPr/>
        <a:lstStyle/>
        <a:p>
          <a:endParaRPr lang="en-US"/>
        </a:p>
      </dgm:t>
    </dgm:pt>
    <dgm:pt modelId="{B3405710-A3E9-4C14-881F-A3E7AC614B9A}" type="pres">
      <dgm:prSet presAssocID="{B5B030EF-803D-488B-A32F-DEB939550537}" presName="negativeSpace" presStyleCnt="0"/>
      <dgm:spPr/>
      <dgm:t>
        <a:bodyPr/>
        <a:lstStyle/>
        <a:p>
          <a:endParaRPr lang="en-US"/>
        </a:p>
      </dgm:t>
    </dgm:pt>
    <dgm:pt modelId="{FE7CA9FB-9024-4D05-8D06-6551E16257E8}" type="pres">
      <dgm:prSet presAssocID="{B5B030EF-803D-488B-A32F-DEB939550537}" presName="childText" presStyleLbl="conFgAcc1" presStyleIdx="0" presStyleCnt="1">
        <dgm:presLayoutVars>
          <dgm:bulletEnabled val="1"/>
        </dgm:presLayoutVars>
      </dgm:prSet>
      <dgm:spPr/>
      <dgm:t>
        <a:bodyPr/>
        <a:lstStyle/>
        <a:p>
          <a:endParaRPr lang="en-US"/>
        </a:p>
      </dgm:t>
    </dgm:pt>
  </dgm:ptLst>
  <dgm:cxnLst>
    <dgm:cxn modelId="{B0C086CB-D784-46C4-A7A5-7C50AFBFA6C5}" type="presOf" srcId="{ECB451EC-0852-4B37-8B04-FD0668850E49}" destId="{A7A0A8AE-6FD9-41C7-90BD-EC35A00CA97E}" srcOrd="0" destOrd="0" presId="urn:microsoft.com/office/officeart/2005/8/layout/list1"/>
    <dgm:cxn modelId="{4FB50619-26F4-4151-9DD1-DA3B3A1521E4}" srcId="{B5B030EF-803D-488B-A32F-DEB939550537}" destId="{2C1C702C-668B-46D6-A1AD-12E0F53F3850}" srcOrd="0" destOrd="0" parTransId="{2D592E32-34BE-4753-914C-5F1CA71C7EBB}" sibTransId="{B2B90EC6-4964-4CCA-8418-2274F166EE13}"/>
    <dgm:cxn modelId="{91AA11B0-A52D-4700-934D-E1EC913DDD2C}" type="presOf" srcId="{B5B030EF-803D-488B-A32F-DEB939550537}" destId="{03EB8181-8425-4D0B-984B-C3706453944C}" srcOrd="0" destOrd="0" presId="urn:microsoft.com/office/officeart/2005/8/layout/list1"/>
    <dgm:cxn modelId="{EFACA1F8-7439-4A00-A286-6154F3D6B899}" type="presOf" srcId="{B5B030EF-803D-488B-A32F-DEB939550537}" destId="{6815C801-D853-4751-943F-E9784DD6FEAC}" srcOrd="1" destOrd="0" presId="urn:microsoft.com/office/officeart/2005/8/layout/list1"/>
    <dgm:cxn modelId="{FFCC3103-5852-4A0C-8D6B-C76382BE6D0D}" type="presOf" srcId="{2C1C702C-668B-46D6-A1AD-12E0F53F3850}" destId="{FE7CA9FB-9024-4D05-8D06-6551E16257E8}" srcOrd="0" destOrd="0" presId="urn:microsoft.com/office/officeart/2005/8/layout/list1"/>
    <dgm:cxn modelId="{022E73DA-DA0D-405B-A72F-056857910A2A}" srcId="{ECB451EC-0852-4B37-8B04-FD0668850E49}" destId="{B5B030EF-803D-488B-A32F-DEB939550537}" srcOrd="0" destOrd="0" parTransId="{B50BB752-FE03-4302-8670-C6C1B64FDD91}" sibTransId="{C8BE18B0-69FF-4DDD-B95F-E0B9CD56F8A7}"/>
    <dgm:cxn modelId="{8973F853-A114-4880-945A-ADC0B511B31D}" type="presParOf" srcId="{A7A0A8AE-6FD9-41C7-90BD-EC35A00CA97E}" destId="{8D7DFF9B-C560-4846-AA99-4C7A56B7C031}" srcOrd="0" destOrd="0" presId="urn:microsoft.com/office/officeart/2005/8/layout/list1"/>
    <dgm:cxn modelId="{9B854ECE-16A0-474B-97F4-BCA905700324}" type="presParOf" srcId="{8D7DFF9B-C560-4846-AA99-4C7A56B7C031}" destId="{03EB8181-8425-4D0B-984B-C3706453944C}" srcOrd="0" destOrd="0" presId="urn:microsoft.com/office/officeart/2005/8/layout/list1"/>
    <dgm:cxn modelId="{F581C276-B7A8-4BC8-A02F-2B03E7824BF4}" type="presParOf" srcId="{8D7DFF9B-C560-4846-AA99-4C7A56B7C031}" destId="{6815C801-D853-4751-943F-E9784DD6FEAC}" srcOrd="1" destOrd="0" presId="urn:microsoft.com/office/officeart/2005/8/layout/list1"/>
    <dgm:cxn modelId="{8B9B004B-56FC-4A9A-92E4-34228E7E8C8E}" type="presParOf" srcId="{A7A0A8AE-6FD9-41C7-90BD-EC35A00CA97E}" destId="{B3405710-A3E9-4C14-881F-A3E7AC614B9A}" srcOrd="1" destOrd="0" presId="urn:microsoft.com/office/officeart/2005/8/layout/list1"/>
    <dgm:cxn modelId="{50B870BF-B5BD-4B98-B78A-74586A07BFE9}" type="presParOf" srcId="{A7A0A8AE-6FD9-41C7-90BD-EC35A00CA97E}" destId="{FE7CA9FB-9024-4D05-8D06-6551E16257E8}"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2A94D9E-4B0F-4197-A0D4-30A0A1FCA057}" type="doc">
      <dgm:prSet loTypeId="urn:microsoft.com/office/officeart/2005/8/layout/vList5" loCatId="list" qsTypeId="urn:microsoft.com/office/officeart/2005/8/quickstyle/3d1" qsCatId="3D" csTypeId="urn:microsoft.com/office/officeart/2005/8/colors/colorful1" csCatId="colorful" phldr="1"/>
      <dgm:spPr/>
      <dgm:t>
        <a:bodyPr/>
        <a:lstStyle/>
        <a:p>
          <a:endParaRPr lang="en-US"/>
        </a:p>
      </dgm:t>
    </dgm:pt>
    <dgm:pt modelId="{D3B17EB7-0AEE-4608-BD70-D8D238355D6E}">
      <dgm:prSet/>
      <dgm:spPr/>
      <dgm:t>
        <a:bodyPr/>
        <a:lstStyle/>
        <a:p>
          <a:pPr rtl="0"/>
          <a:r>
            <a:rPr lang="en-US" dirty="0" smtClean="0"/>
            <a:t>Agency Theory </a:t>
          </a:r>
          <a:endParaRPr lang="fa-IR" dirty="0"/>
        </a:p>
      </dgm:t>
    </dgm:pt>
    <dgm:pt modelId="{6F92BC91-0AD4-4748-A618-EBCAEC4656F6}" type="parTrans" cxnId="{431B145D-376A-4D19-9D60-DB961516444E}">
      <dgm:prSet/>
      <dgm:spPr/>
      <dgm:t>
        <a:bodyPr/>
        <a:lstStyle/>
        <a:p>
          <a:endParaRPr lang="en-US"/>
        </a:p>
      </dgm:t>
    </dgm:pt>
    <dgm:pt modelId="{D86F5E02-AC71-464A-9A16-92E83FAA3BE7}" type="sibTrans" cxnId="{431B145D-376A-4D19-9D60-DB961516444E}">
      <dgm:prSet/>
      <dgm:spPr/>
      <dgm:t>
        <a:bodyPr/>
        <a:lstStyle/>
        <a:p>
          <a:endParaRPr lang="en-US"/>
        </a:p>
      </dgm:t>
    </dgm:pt>
    <dgm:pt modelId="{23C2EC54-0860-4D92-A0C9-5DD738FBD46A}">
      <dgm:prSet/>
      <dgm:spPr/>
      <dgm:t>
        <a:bodyPr/>
        <a:lstStyle/>
        <a:p>
          <a:pPr rtl="0"/>
          <a:r>
            <a:rPr lang="en-US" dirty="0" smtClean="0"/>
            <a:t>Jensen &amp; </a:t>
          </a:r>
          <a:r>
            <a:rPr lang="en-US" dirty="0" err="1" smtClean="0"/>
            <a:t>Meckling</a:t>
          </a:r>
          <a:endParaRPr lang="en-US" dirty="0"/>
        </a:p>
      </dgm:t>
    </dgm:pt>
    <dgm:pt modelId="{D1330BE8-2CAF-4ACB-9A6A-71935D8ABBDC}" type="parTrans" cxnId="{8F63C63E-8858-4543-B4AB-D5F21220CDBE}">
      <dgm:prSet/>
      <dgm:spPr/>
      <dgm:t>
        <a:bodyPr/>
        <a:lstStyle/>
        <a:p>
          <a:endParaRPr lang="en-US"/>
        </a:p>
      </dgm:t>
    </dgm:pt>
    <dgm:pt modelId="{87416E1A-10CA-4604-9346-A10CC31D12F5}" type="sibTrans" cxnId="{8F63C63E-8858-4543-B4AB-D5F21220CDBE}">
      <dgm:prSet/>
      <dgm:spPr/>
      <dgm:t>
        <a:bodyPr/>
        <a:lstStyle/>
        <a:p>
          <a:endParaRPr lang="en-US"/>
        </a:p>
      </dgm:t>
    </dgm:pt>
    <dgm:pt modelId="{8B34BC2F-4B69-48C8-B7A4-1C8BB107194F}">
      <dgm:prSet/>
      <dgm:spPr/>
      <dgm:t>
        <a:bodyPr/>
        <a:lstStyle/>
        <a:p>
          <a:pPr rtl="0"/>
          <a:r>
            <a:rPr lang="en-US" dirty="0" smtClean="0"/>
            <a:t>Transaction-Cost Economics</a:t>
          </a:r>
          <a:endParaRPr lang="fa-IR" dirty="0"/>
        </a:p>
      </dgm:t>
    </dgm:pt>
    <dgm:pt modelId="{99181C9D-A769-4B23-83D3-BE3946AA2A76}" type="parTrans" cxnId="{D9BDFC9F-7114-4F71-91EE-EFA74B8C66CD}">
      <dgm:prSet/>
      <dgm:spPr/>
      <dgm:t>
        <a:bodyPr/>
        <a:lstStyle/>
        <a:p>
          <a:endParaRPr lang="en-US"/>
        </a:p>
      </dgm:t>
    </dgm:pt>
    <dgm:pt modelId="{4A46EC7F-045B-4F4C-8FFA-609D1165D40C}" type="sibTrans" cxnId="{D9BDFC9F-7114-4F71-91EE-EFA74B8C66CD}">
      <dgm:prSet/>
      <dgm:spPr/>
      <dgm:t>
        <a:bodyPr/>
        <a:lstStyle/>
        <a:p>
          <a:endParaRPr lang="en-US"/>
        </a:p>
      </dgm:t>
    </dgm:pt>
    <dgm:pt modelId="{2CCB5F0B-CCA2-4A2D-AA3D-6AA69762F375}">
      <dgm:prSet/>
      <dgm:spPr/>
      <dgm:t>
        <a:bodyPr/>
        <a:lstStyle/>
        <a:p>
          <a:pPr rtl="0"/>
          <a:r>
            <a:rPr lang="en-US" dirty="0" smtClean="0"/>
            <a:t>Williamson</a:t>
          </a:r>
          <a:endParaRPr lang="en-US" dirty="0"/>
        </a:p>
      </dgm:t>
    </dgm:pt>
    <dgm:pt modelId="{CFE35CE5-6ED8-4C98-9F15-4A0C55A69105}" type="parTrans" cxnId="{D9D31691-AB3F-472F-8225-E77433C50066}">
      <dgm:prSet/>
      <dgm:spPr/>
      <dgm:t>
        <a:bodyPr/>
        <a:lstStyle/>
        <a:p>
          <a:endParaRPr lang="en-US"/>
        </a:p>
      </dgm:t>
    </dgm:pt>
    <dgm:pt modelId="{D3B5C65C-5368-4931-8437-8B3ECD29F612}" type="sibTrans" cxnId="{D9D31691-AB3F-472F-8225-E77433C50066}">
      <dgm:prSet/>
      <dgm:spPr/>
      <dgm:t>
        <a:bodyPr/>
        <a:lstStyle/>
        <a:p>
          <a:endParaRPr lang="en-US"/>
        </a:p>
      </dgm:t>
    </dgm:pt>
    <dgm:pt modelId="{593854CC-2104-4881-9E5B-D477672F56BF}">
      <dgm:prSet/>
      <dgm:spPr/>
      <dgm:t>
        <a:bodyPr/>
        <a:lstStyle/>
        <a:p>
          <a:pPr rtl="0"/>
          <a:r>
            <a:rPr lang="en-US" dirty="0" smtClean="0"/>
            <a:t>Stakeholder Theory </a:t>
          </a:r>
          <a:endParaRPr lang="en-US" dirty="0"/>
        </a:p>
      </dgm:t>
    </dgm:pt>
    <dgm:pt modelId="{A59025E2-F68D-4DD7-B2C3-E06DB709F485}" type="parTrans" cxnId="{6F5B32FD-5B75-49F9-8DCD-A76F7EF81E2D}">
      <dgm:prSet/>
      <dgm:spPr/>
      <dgm:t>
        <a:bodyPr/>
        <a:lstStyle/>
        <a:p>
          <a:endParaRPr lang="en-US"/>
        </a:p>
      </dgm:t>
    </dgm:pt>
    <dgm:pt modelId="{FED282CF-8812-4ACD-BAB9-5B1E796290A7}" type="sibTrans" cxnId="{6F5B32FD-5B75-49F9-8DCD-A76F7EF81E2D}">
      <dgm:prSet/>
      <dgm:spPr/>
      <dgm:t>
        <a:bodyPr/>
        <a:lstStyle/>
        <a:p>
          <a:endParaRPr lang="en-US"/>
        </a:p>
      </dgm:t>
    </dgm:pt>
    <dgm:pt modelId="{FF57C407-605B-4D63-8C19-0D8108851879}">
      <dgm:prSet/>
      <dgm:spPr/>
      <dgm:t>
        <a:bodyPr/>
        <a:lstStyle/>
        <a:p>
          <a:pPr rtl="0"/>
          <a:r>
            <a:rPr lang="en-US" dirty="0" smtClean="0"/>
            <a:t>Mitchell, </a:t>
          </a:r>
          <a:r>
            <a:rPr lang="en-US" dirty="0" err="1" smtClean="0"/>
            <a:t>Agle</a:t>
          </a:r>
          <a:r>
            <a:rPr lang="en-US" dirty="0" smtClean="0"/>
            <a:t>, Wood</a:t>
          </a:r>
          <a:endParaRPr lang="en-US" dirty="0"/>
        </a:p>
      </dgm:t>
    </dgm:pt>
    <dgm:pt modelId="{D3C4C259-19EF-43C1-8710-A4698059C1F1}" type="parTrans" cxnId="{4430DA9E-D740-4A58-8403-676908FB8F6D}">
      <dgm:prSet/>
      <dgm:spPr/>
      <dgm:t>
        <a:bodyPr/>
        <a:lstStyle/>
        <a:p>
          <a:endParaRPr lang="en-US"/>
        </a:p>
      </dgm:t>
    </dgm:pt>
    <dgm:pt modelId="{4C75C8FE-C75B-40AD-BC43-0B743C261527}" type="sibTrans" cxnId="{4430DA9E-D740-4A58-8403-676908FB8F6D}">
      <dgm:prSet/>
      <dgm:spPr/>
      <dgm:t>
        <a:bodyPr/>
        <a:lstStyle/>
        <a:p>
          <a:endParaRPr lang="en-US"/>
        </a:p>
      </dgm:t>
    </dgm:pt>
    <dgm:pt modelId="{32CAACA6-3B07-4556-BB70-D0464600622B}">
      <dgm:prSet/>
      <dgm:spPr/>
      <dgm:t>
        <a:bodyPr/>
        <a:lstStyle/>
        <a:p>
          <a:pPr rtl="0"/>
          <a:r>
            <a:rPr lang="en-US" dirty="0" smtClean="0"/>
            <a:t>Stewardship Theory</a:t>
          </a:r>
          <a:endParaRPr lang="en-US" dirty="0"/>
        </a:p>
      </dgm:t>
    </dgm:pt>
    <dgm:pt modelId="{EAC68C95-E2BB-47FD-8592-7E2D138F4C47}" type="parTrans" cxnId="{E4D2C8CD-4241-4C3A-9BFE-55BE08CDC1D1}">
      <dgm:prSet/>
      <dgm:spPr/>
      <dgm:t>
        <a:bodyPr/>
        <a:lstStyle/>
        <a:p>
          <a:endParaRPr lang="en-US"/>
        </a:p>
      </dgm:t>
    </dgm:pt>
    <dgm:pt modelId="{79A649D0-9383-422B-9448-4BD7234B73DF}" type="sibTrans" cxnId="{E4D2C8CD-4241-4C3A-9BFE-55BE08CDC1D1}">
      <dgm:prSet/>
      <dgm:spPr/>
      <dgm:t>
        <a:bodyPr/>
        <a:lstStyle/>
        <a:p>
          <a:endParaRPr lang="en-US"/>
        </a:p>
      </dgm:t>
    </dgm:pt>
    <dgm:pt modelId="{0A79BD88-8347-4139-8845-67D72D034855}">
      <dgm:prSet/>
      <dgm:spPr/>
      <dgm:t>
        <a:bodyPr/>
        <a:lstStyle/>
        <a:p>
          <a:pPr rtl="0"/>
          <a:r>
            <a:rPr lang="en-US" dirty="0" smtClean="0"/>
            <a:t>Davis, </a:t>
          </a:r>
          <a:r>
            <a:rPr lang="en-US" dirty="0" err="1" smtClean="0"/>
            <a:t>Schoorman</a:t>
          </a:r>
          <a:r>
            <a:rPr lang="en-US" dirty="0" smtClean="0"/>
            <a:t>, Donaldson</a:t>
          </a:r>
          <a:endParaRPr lang="en-US" dirty="0"/>
        </a:p>
      </dgm:t>
    </dgm:pt>
    <dgm:pt modelId="{F06050C8-EAAE-4E34-B601-2A157050B916}" type="parTrans" cxnId="{CB1082B4-3060-4645-B56B-A9AFFF27BA34}">
      <dgm:prSet/>
      <dgm:spPr/>
      <dgm:t>
        <a:bodyPr/>
        <a:lstStyle/>
        <a:p>
          <a:endParaRPr lang="en-US"/>
        </a:p>
      </dgm:t>
    </dgm:pt>
    <dgm:pt modelId="{A953D17B-9C63-426A-A826-AA91DB2EA909}" type="sibTrans" cxnId="{CB1082B4-3060-4645-B56B-A9AFFF27BA34}">
      <dgm:prSet/>
      <dgm:spPr/>
      <dgm:t>
        <a:bodyPr/>
        <a:lstStyle/>
        <a:p>
          <a:endParaRPr lang="en-US"/>
        </a:p>
      </dgm:t>
    </dgm:pt>
    <dgm:pt modelId="{A767B055-4E09-4F8E-BD5E-A76E64E2CAAC}" type="pres">
      <dgm:prSet presAssocID="{02A94D9E-4B0F-4197-A0D4-30A0A1FCA057}" presName="Name0" presStyleCnt="0">
        <dgm:presLayoutVars>
          <dgm:dir/>
          <dgm:animLvl val="lvl"/>
          <dgm:resizeHandles val="exact"/>
        </dgm:presLayoutVars>
      </dgm:prSet>
      <dgm:spPr/>
      <dgm:t>
        <a:bodyPr/>
        <a:lstStyle/>
        <a:p>
          <a:endParaRPr lang="en-US"/>
        </a:p>
      </dgm:t>
    </dgm:pt>
    <dgm:pt modelId="{62FEF880-3F3A-4669-9D31-83C3C3C53FDA}" type="pres">
      <dgm:prSet presAssocID="{D3B17EB7-0AEE-4608-BD70-D8D238355D6E}" presName="linNode" presStyleCnt="0"/>
      <dgm:spPr/>
    </dgm:pt>
    <dgm:pt modelId="{3314FCB8-8915-4B3F-A000-38EC5148A5A4}" type="pres">
      <dgm:prSet presAssocID="{D3B17EB7-0AEE-4608-BD70-D8D238355D6E}" presName="parentText" presStyleLbl="node1" presStyleIdx="0" presStyleCnt="4">
        <dgm:presLayoutVars>
          <dgm:chMax val="1"/>
          <dgm:bulletEnabled val="1"/>
        </dgm:presLayoutVars>
      </dgm:prSet>
      <dgm:spPr/>
      <dgm:t>
        <a:bodyPr/>
        <a:lstStyle/>
        <a:p>
          <a:endParaRPr lang="en-US"/>
        </a:p>
      </dgm:t>
    </dgm:pt>
    <dgm:pt modelId="{B33FC080-4885-433B-8800-7008C1812397}" type="pres">
      <dgm:prSet presAssocID="{D3B17EB7-0AEE-4608-BD70-D8D238355D6E}" presName="descendantText" presStyleLbl="alignAccFollowNode1" presStyleIdx="0" presStyleCnt="4">
        <dgm:presLayoutVars>
          <dgm:bulletEnabled val="1"/>
        </dgm:presLayoutVars>
      </dgm:prSet>
      <dgm:spPr/>
      <dgm:t>
        <a:bodyPr/>
        <a:lstStyle/>
        <a:p>
          <a:endParaRPr lang="en-US"/>
        </a:p>
      </dgm:t>
    </dgm:pt>
    <dgm:pt modelId="{47518745-5FD3-4037-AB52-8BE0EC327F3E}" type="pres">
      <dgm:prSet presAssocID="{D86F5E02-AC71-464A-9A16-92E83FAA3BE7}" presName="sp" presStyleCnt="0"/>
      <dgm:spPr/>
    </dgm:pt>
    <dgm:pt modelId="{3D527D5F-BDC7-4200-BA76-E9768471A340}" type="pres">
      <dgm:prSet presAssocID="{8B34BC2F-4B69-48C8-B7A4-1C8BB107194F}" presName="linNode" presStyleCnt="0"/>
      <dgm:spPr/>
    </dgm:pt>
    <dgm:pt modelId="{680ED456-7EE5-47DF-B4C0-434C5B2E2B53}" type="pres">
      <dgm:prSet presAssocID="{8B34BC2F-4B69-48C8-B7A4-1C8BB107194F}" presName="parentText" presStyleLbl="node1" presStyleIdx="1" presStyleCnt="4">
        <dgm:presLayoutVars>
          <dgm:chMax val="1"/>
          <dgm:bulletEnabled val="1"/>
        </dgm:presLayoutVars>
      </dgm:prSet>
      <dgm:spPr/>
      <dgm:t>
        <a:bodyPr/>
        <a:lstStyle/>
        <a:p>
          <a:endParaRPr lang="en-US"/>
        </a:p>
      </dgm:t>
    </dgm:pt>
    <dgm:pt modelId="{DDBD652C-C930-47B8-81C5-B3FC916719C5}" type="pres">
      <dgm:prSet presAssocID="{8B34BC2F-4B69-48C8-B7A4-1C8BB107194F}" presName="descendantText" presStyleLbl="alignAccFollowNode1" presStyleIdx="1" presStyleCnt="4">
        <dgm:presLayoutVars>
          <dgm:bulletEnabled val="1"/>
        </dgm:presLayoutVars>
      </dgm:prSet>
      <dgm:spPr/>
      <dgm:t>
        <a:bodyPr/>
        <a:lstStyle/>
        <a:p>
          <a:endParaRPr lang="en-US"/>
        </a:p>
      </dgm:t>
    </dgm:pt>
    <dgm:pt modelId="{566870DE-B969-4F1E-B29B-711FFAD80ADD}" type="pres">
      <dgm:prSet presAssocID="{4A46EC7F-045B-4F4C-8FFA-609D1165D40C}" presName="sp" presStyleCnt="0"/>
      <dgm:spPr/>
    </dgm:pt>
    <dgm:pt modelId="{2E634F09-90BA-4C0F-B56F-5B5D241E4104}" type="pres">
      <dgm:prSet presAssocID="{593854CC-2104-4881-9E5B-D477672F56BF}" presName="linNode" presStyleCnt="0"/>
      <dgm:spPr/>
    </dgm:pt>
    <dgm:pt modelId="{0BA6C999-0B40-410E-BC0F-1DDCFDD835D5}" type="pres">
      <dgm:prSet presAssocID="{593854CC-2104-4881-9E5B-D477672F56BF}" presName="parentText" presStyleLbl="node1" presStyleIdx="2" presStyleCnt="4">
        <dgm:presLayoutVars>
          <dgm:chMax val="1"/>
          <dgm:bulletEnabled val="1"/>
        </dgm:presLayoutVars>
      </dgm:prSet>
      <dgm:spPr/>
      <dgm:t>
        <a:bodyPr/>
        <a:lstStyle/>
        <a:p>
          <a:endParaRPr lang="en-US"/>
        </a:p>
      </dgm:t>
    </dgm:pt>
    <dgm:pt modelId="{1A760CF5-1AA9-4C71-9A7E-C8C4B6D229CF}" type="pres">
      <dgm:prSet presAssocID="{593854CC-2104-4881-9E5B-D477672F56BF}" presName="descendantText" presStyleLbl="alignAccFollowNode1" presStyleIdx="2" presStyleCnt="4">
        <dgm:presLayoutVars>
          <dgm:bulletEnabled val="1"/>
        </dgm:presLayoutVars>
      </dgm:prSet>
      <dgm:spPr/>
      <dgm:t>
        <a:bodyPr/>
        <a:lstStyle/>
        <a:p>
          <a:endParaRPr lang="en-US"/>
        </a:p>
      </dgm:t>
    </dgm:pt>
    <dgm:pt modelId="{8335333B-F01F-41CC-BA60-4654903560A1}" type="pres">
      <dgm:prSet presAssocID="{FED282CF-8812-4ACD-BAB9-5B1E796290A7}" presName="sp" presStyleCnt="0"/>
      <dgm:spPr/>
    </dgm:pt>
    <dgm:pt modelId="{F4A6876B-D372-4A87-A3F6-AD6B83E8EFE0}" type="pres">
      <dgm:prSet presAssocID="{32CAACA6-3B07-4556-BB70-D0464600622B}" presName="linNode" presStyleCnt="0"/>
      <dgm:spPr/>
    </dgm:pt>
    <dgm:pt modelId="{27FAA44F-1C7D-4B79-82BB-A42A70B1A8B9}" type="pres">
      <dgm:prSet presAssocID="{32CAACA6-3B07-4556-BB70-D0464600622B}" presName="parentText" presStyleLbl="node1" presStyleIdx="3" presStyleCnt="4">
        <dgm:presLayoutVars>
          <dgm:chMax val="1"/>
          <dgm:bulletEnabled val="1"/>
        </dgm:presLayoutVars>
      </dgm:prSet>
      <dgm:spPr/>
      <dgm:t>
        <a:bodyPr/>
        <a:lstStyle/>
        <a:p>
          <a:endParaRPr lang="en-US"/>
        </a:p>
      </dgm:t>
    </dgm:pt>
    <dgm:pt modelId="{9AA9DD2B-807C-47C6-B276-810359C104BA}" type="pres">
      <dgm:prSet presAssocID="{32CAACA6-3B07-4556-BB70-D0464600622B}" presName="descendantText" presStyleLbl="alignAccFollowNode1" presStyleIdx="3" presStyleCnt="4">
        <dgm:presLayoutVars>
          <dgm:bulletEnabled val="1"/>
        </dgm:presLayoutVars>
      </dgm:prSet>
      <dgm:spPr/>
      <dgm:t>
        <a:bodyPr/>
        <a:lstStyle/>
        <a:p>
          <a:endParaRPr lang="en-US"/>
        </a:p>
      </dgm:t>
    </dgm:pt>
  </dgm:ptLst>
  <dgm:cxnLst>
    <dgm:cxn modelId="{D9BDFC9F-7114-4F71-91EE-EFA74B8C66CD}" srcId="{02A94D9E-4B0F-4197-A0D4-30A0A1FCA057}" destId="{8B34BC2F-4B69-48C8-B7A4-1C8BB107194F}" srcOrd="1" destOrd="0" parTransId="{99181C9D-A769-4B23-83D3-BE3946AA2A76}" sibTransId="{4A46EC7F-045B-4F4C-8FFA-609D1165D40C}"/>
    <dgm:cxn modelId="{ABB4F60C-DD4D-4BFD-8A94-D4DF5B9F0097}" type="presOf" srcId="{D3B17EB7-0AEE-4608-BD70-D8D238355D6E}" destId="{3314FCB8-8915-4B3F-A000-38EC5148A5A4}" srcOrd="0" destOrd="0" presId="urn:microsoft.com/office/officeart/2005/8/layout/vList5"/>
    <dgm:cxn modelId="{315B84ED-D7FE-4405-9E6A-F5239A400178}" type="presOf" srcId="{32CAACA6-3B07-4556-BB70-D0464600622B}" destId="{27FAA44F-1C7D-4B79-82BB-A42A70B1A8B9}" srcOrd="0" destOrd="0" presId="urn:microsoft.com/office/officeart/2005/8/layout/vList5"/>
    <dgm:cxn modelId="{8F63C63E-8858-4543-B4AB-D5F21220CDBE}" srcId="{D3B17EB7-0AEE-4608-BD70-D8D238355D6E}" destId="{23C2EC54-0860-4D92-A0C9-5DD738FBD46A}" srcOrd="0" destOrd="0" parTransId="{D1330BE8-2CAF-4ACB-9A6A-71935D8ABBDC}" sibTransId="{87416E1A-10CA-4604-9346-A10CC31D12F5}"/>
    <dgm:cxn modelId="{BDAC88BE-CF75-49CA-BC8E-5C31EE0D32BC}" type="presOf" srcId="{0A79BD88-8347-4139-8845-67D72D034855}" destId="{9AA9DD2B-807C-47C6-B276-810359C104BA}" srcOrd="0" destOrd="0" presId="urn:microsoft.com/office/officeart/2005/8/layout/vList5"/>
    <dgm:cxn modelId="{548EFE2A-EF74-4182-8E52-DAA8A8D25BA3}" type="presOf" srcId="{8B34BC2F-4B69-48C8-B7A4-1C8BB107194F}" destId="{680ED456-7EE5-47DF-B4C0-434C5B2E2B53}" srcOrd="0" destOrd="0" presId="urn:microsoft.com/office/officeart/2005/8/layout/vList5"/>
    <dgm:cxn modelId="{431B145D-376A-4D19-9D60-DB961516444E}" srcId="{02A94D9E-4B0F-4197-A0D4-30A0A1FCA057}" destId="{D3B17EB7-0AEE-4608-BD70-D8D238355D6E}" srcOrd="0" destOrd="0" parTransId="{6F92BC91-0AD4-4748-A618-EBCAEC4656F6}" sibTransId="{D86F5E02-AC71-464A-9A16-92E83FAA3BE7}"/>
    <dgm:cxn modelId="{D9D31691-AB3F-472F-8225-E77433C50066}" srcId="{8B34BC2F-4B69-48C8-B7A4-1C8BB107194F}" destId="{2CCB5F0B-CCA2-4A2D-AA3D-6AA69762F375}" srcOrd="0" destOrd="0" parTransId="{CFE35CE5-6ED8-4C98-9F15-4A0C55A69105}" sibTransId="{D3B5C65C-5368-4931-8437-8B3ECD29F612}"/>
    <dgm:cxn modelId="{CB1082B4-3060-4645-B56B-A9AFFF27BA34}" srcId="{32CAACA6-3B07-4556-BB70-D0464600622B}" destId="{0A79BD88-8347-4139-8845-67D72D034855}" srcOrd="0" destOrd="0" parTransId="{F06050C8-EAAE-4E34-B601-2A157050B916}" sibTransId="{A953D17B-9C63-426A-A826-AA91DB2EA909}"/>
    <dgm:cxn modelId="{CD71109F-967A-4DB5-9DD0-F4545180374E}" type="presOf" srcId="{FF57C407-605B-4D63-8C19-0D8108851879}" destId="{1A760CF5-1AA9-4C71-9A7E-C8C4B6D229CF}" srcOrd="0" destOrd="0" presId="urn:microsoft.com/office/officeart/2005/8/layout/vList5"/>
    <dgm:cxn modelId="{495E461B-121A-404A-9406-52A55024D332}" type="presOf" srcId="{593854CC-2104-4881-9E5B-D477672F56BF}" destId="{0BA6C999-0B40-410E-BC0F-1DDCFDD835D5}" srcOrd="0" destOrd="0" presId="urn:microsoft.com/office/officeart/2005/8/layout/vList5"/>
    <dgm:cxn modelId="{8E69935D-DC97-42FC-A56B-52BF882C71ED}" type="presOf" srcId="{2CCB5F0B-CCA2-4A2D-AA3D-6AA69762F375}" destId="{DDBD652C-C930-47B8-81C5-B3FC916719C5}" srcOrd="0" destOrd="0" presId="urn:microsoft.com/office/officeart/2005/8/layout/vList5"/>
    <dgm:cxn modelId="{4430DA9E-D740-4A58-8403-676908FB8F6D}" srcId="{593854CC-2104-4881-9E5B-D477672F56BF}" destId="{FF57C407-605B-4D63-8C19-0D8108851879}" srcOrd="0" destOrd="0" parTransId="{D3C4C259-19EF-43C1-8710-A4698059C1F1}" sibTransId="{4C75C8FE-C75B-40AD-BC43-0B743C261527}"/>
    <dgm:cxn modelId="{6F5B32FD-5B75-49F9-8DCD-A76F7EF81E2D}" srcId="{02A94D9E-4B0F-4197-A0D4-30A0A1FCA057}" destId="{593854CC-2104-4881-9E5B-D477672F56BF}" srcOrd="2" destOrd="0" parTransId="{A59025E2-F68D-4DD7-B2C3-E06DB709F485}" sibTransId="{FED282CF-8812-4ACD-BAB9-5B1E796290A7}"/>
    <dgm:cxn modelId="{C5DA6284-07AA-4B40-9CBC-13EF9765AB9B}" type="presOf" srcId="{23C2EC54-0860-4D92-A0C9-5DD738FBD46A}" destId="{B33FC080-4885-433B-8800-7008C1812397}" srcOrd="0" destOrd="0" presId="urn:microsoft.com/office/officeart/2005/8/layout/vList5"/>
    <dgm:cxn modelId="{0AD8ADEF-E343-422F-860D-DAC8B3939C7D}" type="presOf" srcId="{02A94D9E-4B0F-4197-A0D4-30A0A1FCA057}" destId="{A767B055-4E09-4F8E-BD5E-A76E64E2CAAC}" srcOrd="0" destOrd="0" presId="urn:microsoft.com/office/officeart/2005/8/layout/vList5"/>
    <dgm:cxn modelId="{E4D2C8CD-4241-4C3A-9BFE-55BE08CDC1D1}" srcId="{02A94D9E-4B0F-4197-A0D4-30A0A1FCA057}" destId="{32CAACA6-3B07-4556-BB70-D0464600622B}" srcOrd="3" destOrd="0" parTransId="{EAC68C95-E2BB-47FD-8592-7E2D138F4C47}" sibTransId="{79A649D0-9383-422B-9448-4BD7234B73DF}"/>
    <dgm:cxn modelId="{3AA87CEA-CF61-46A3-8ACD-91630E3F0F46}" type="presParOf" srcId="{A767B055-4E09-4F8E-BD5E-A76E64E2CAAC}" destId="{62FEF880-3F3A-4669-9D31-83C3C3C53FDA}" srcOrd="0" destOrd="0" presId="urn:microsoft.com/office/officeart/2005/8/layout/vList5"/>
    <dgm:cxn modelId="{D4560201-BAA3-4EE9-A5D9-30436B147542}" type="presParOf" srcId="{62FEF880-3F3A-4669-9D31-83C3C3C53FDA}" destId="{3314FCB8-8915-4B3F-A000-38EC5148A5A4}" srcOrd="0" destOrd="0" presId="urn:microsoft.com/office/officeart/2005/8/layout/vList5"/>
    <dgm:cxn modelId="{9610A6E5-1BC6-4C6B-92B7-16E9227754ED}" type="presParOf" srcId="{62FEF880-3F3A-4669-9D31-83C3C3C53FDA}" destId="{B33FC080-4885-433B-8800-7008C1812397}" srcOrd="1" destOrd="0" presId="urn:microsoft.com/office/officeart/2005/8/layout/vList5"/>
    <dgm:cxn modelId="{4A6D954A-7A29-4C93-8820-E9A20A077227}" type="presParOf" srcId="{A767B055-4E09-4F8E-BD5E-A76E64E2CAAC}" destId="{47518745-5FD3-4037-AB52-8BE0EC327F3E}" srcOrd="1" destOrd="0" presId="urn:microsoft.com/office/officeart/2005/8/layout/vList5"/>
    <dgm:cxn modelId="{AF2842D8-FF14-4C89-A3A3-EF0038E5D1A5}" type="presParOf" srcId="{A767B055-4E09-4F8E-BD5E-A76E64E2CAAC}" destId="{3D527D5F-BDC7-4200-BA76-E9768471A340}" srcOrd="2" destOrd="0" presId="urn:microsoft.com/office/officeart/2005/8/layout/vList5"/>
    <dgm:cxn modelId="{CBE3C591-6FA7-42C1-AF04-7B7BC7FA1CD9}" type="presParOf" srcId="{3D527D5F-BDC7-4200-BA76-E9768471A340}" destId="{680ED456-7EE5-47DF-B4C0-434C5B2E2B53}" srcOrd="0" destOrd="0" presId="urn:microsoft.com/office/officeart/2005/8/layout/vList5"/>
    <dgm:cxn modelId="{BE1821DA-BBA4-41BA-A8C7-8F00457ECBBB}" type="presParOf" srcId="{3D527D5F-BDC7-4200-BA76-E9768471A340}" destId="{DDBD652C-C930-47B8-81C5-B3FC916719C5}" srcOrd="1" destOrd="0" presId="urn:microsoft.com/office/officeart/2005/8/layout/vList5"/>
    <dgm:cxn modelId="{3CED9478-2B09-4395-829C-D01A7CCDD517}" type="presParOf" srcId="{A767B055-4E09-4F8E-BD5E-A76E64E2CAAC}" destId="{566870DE-B969-4F1E-B29B-711FFAD80ADD}" srcOrd="3" destOrd="0" presId="urn:microsoft.com/office/officeart/2005/8/layout/vList5"/>
    <dgm:cxn modelId="{CD91B58A-A1FE-468F-97D1-061F49409113}" type="presParOf" srcId="{A767B055-4E09-4F8E-BD5E-A76E64E2CAAC}" destId="{2E634F09-90BA-4C0F-B56F-5B5D241E4104}" srcOrd="4" destOrd="0" presId="urn:microsoft.com/office/officeart/2005/8/layout/vList5"/>
    <dgm:cxn modelId="{A67E2A98-F33E-4532-9AAE-C204023306C2}" type="presParOf" srcId="{2E634F09-90BA-4C0F-B56F-5B5D241E4104}" destId="{0BA6C999-0B40-410E-BC0F-1DDCFDD835D5}" srcOrd="0" destOrd="0" presId="urn:microsoft.com/office/officeart/2005/8/layout/vList5"/>
    <dgm:cxn modelId="{B0CB93C0-CE28-4E19-B6F3-19CAB36CF574}" type="presParOf" srcId="{2E634F09-90BA-4C0F-B56F-5B5D241E4104}" destId="{1A760CF5-1AA9-4C71-9A7E-C8C4B6D229CF}" srcOrd="1" destOrd="0" presId="urn:microsoft.com/office/officeart/2005/8/layout/vList5"/>
    <dgm:cxn modelId="{494FA24E-C78C-438E-970E-5647B2CD8D42}" type="presParOf" srcId="{A767B055-4E09-4F8E-BD5E-A76E64E2CAAC}" destId="{8335333B-F01F-41CC-BA60-4654903560A1}" srcOrd="5" destOrd="0" presId="urn:microsoft.com/office/officeart/2005/8/layout/vList5"/>
    <dgm:cxn modelId="{6A8FBC16-16A4-4BF8-939D-A84D41A9458F}" type="presParOf" srcId="{A767B055-4E09-4F8E-BD5E-A76E64E2CAAC}" destId="{F4A6876B-D372-4A87-A3F6-AD6B83E8EFE0}" srcOrd="6" destOrd="0" presId="urn:microsoft.com/office/officeart/2005/8/layout/vList5"/>
    <dgm:cxn modelId="{CC0AEB6E-932C-4D1C-B6C6-A4950B494E6C}" type="presParOf" srcId="{F4A6876B-D372-4A87-A3F6-AD6B83E8EFE0}" destId="{27FAA44F-1C7D-4B79-82BB-A42A70B1A8B9}" srcOrd="0" destOrd="0" presId="urn:microsoft.com/office/officeart/2005/8/layout/vList5"/>
    <dgm:cxn modelId="{172C0C41-DC82-4349-BBFC-8C5F0E9013A8}" type="presParOf" srcId="{F4A6876B-D372-4A87-A3F6-AD6B83E8EFE0}" destId="{9AA9DD2B-807C-47C6-B276-810359C104BA}"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9F5F43E-0442-4106-85FF-2A5DBC4F6C3B}" type="doc">
      <dgm:prSet loTypeId="urn:microsoft.com/office/officeart/2005/8/layout/matrix3" loCatId="matrix" qsTypeId="urn:microsoft.com/office/officeart/2005/8/quickstyle/simple5" qsCatId="simple" csTypeId="urn:microsoft.com/office/officeart/2005/8/colors/accent1_2" csCatId="accent1"/>
      <dgm:spPr/>
      <dgm:t>
        <a:bodyPr/>
        <a:lstStyle/>
        <a:p>
          <a:endParaRPr lang="en-US"/>
        </a:p>
      </dgm:t>
    </dgm:pt>
    <dgm:pt modelId="{14DB5FED-C353-430F-A972-8A0A05C1AF16}">
      <dgm:prSet/>
      <dgm:spPr/>
      <dgm:t>
        <a:bodyPr/>
        <a:lstStyle/>
        <a:p>
          <a:pPr rtl="1"/>
          <a:r>
            <a:rPr lang="fa-IR" dirty="0" smtClean="0">
              <a:cs typeface="B Zar" pitchFamily="2" charset="-78"/>
            </a:rPr>
            <a:t>سهامداران</a:t>
          </a:r>
          <a:endParaRPr lang="en-US" dirty="0">
            <a:cs typeface="B Zar" pitchFamily="2" charset="-78"/>
          </a:endParaRPr>
        </a:p>
      </dgm:t>
    </dgm:pt>
    <dgm:pt modelId="{65FA0991-B7B3-44E5-A25E-EB58446B6ED9}" type="parTrans" cxnId="{8C12B161-4AA3-484F-8900-9E9BB7008D28}">
      <dgm:prSet/>
      <dgm:spPr/>
      <dgm:t>
        <a:bodyPr/>
        <a:lstStyle/>
        <a:p>
          <a:endParaRPr lang="en-US">
            <a:cs typeface="B Zar" pitchFamily="2" charset="-78"/>
          </a:endParaRPr>
        </a:p>
      </dgm:t>
    </dgm:pt>
    <dgm:pt modelId="{1D30EB2A-550C-46EB-921D-47CA9AAD6D5A}" type="sibTrans" cxnId="{8C12B161-4AA3-484F-8900-9E9BB7008D28}">
      <dgm:prSet/>
      <dgm:spPr/>
      <dgm:t>
        <a:bodyPr/>
        <a:lstStyle/>
        <a:p>
          <a:endParaRPr lang="en-US">
            <a:cs typeface="B Zar" pitchFamily="2" charset="-78"/>
          </a:endParaRPr>
        </a:p>
      </dgm:t>
    </dgm:pt>
    <dgm:pt modelId="{90797E57-27FA-4C7B-B504-9CF448C81FC1}">
      <dgm:prSet/>
      <dgm:spPr/>
      <dgm:t>
        <a:bodyPr/>
        <a:lstStyle/>
        <a:p>
          <a:pPr rtl="1"/>
          <a:r>
            <a:rPr lang="fa-IR" dirty="0" smtClean="0">
              <a:cs typeface="B Zar" pitchFamily="2" charset="-78"/>
            </a:rPr>
            <a:t>اعتباردهندگان</a:t>
          </a:r>
          <a:endParaRPr lang="en-US" dirty="0">
            <a:cs typeface="B Zar" pitchFamily="2" charset="-78"/>
          </a:endParaRPr>
        </a:p>
      </dgm:t>
    </dgm:pt>
    <dgm:pt modelId="{A92878D1-751C-48D0-B27A-D963BB11A9E2}" type="parTrans" cxnId="{E732AF36-C8C6-43D9-BF3A-A3930FC5FD0A}">
      <dgm:prSet/>
      <dgm:spPr/>
      <dgm:t>
        <a:bodyPr/>
        <a:lstStyle/>
        <a:p>
          <a:endParaRPr lang="en-US">
            <a:cs typeface="B Zar" pitchFamily="2" charset="-78"/>
          </a:endParaRPr>
        </a:p>
      </dgm:t>
    </dgm:pt>
    <dgm:pt modelId="{17913E0A-12B2-424C-BE09-7E037D892E82}" type="sibTrans" cxnId="{E732AF36-C8C6-43D9-BF3A-A3930FC5FD0A}">
      <dgm:prSet/>
      <dgm:spPr/>
      <dgm:t>
        <a:bodyPr/>
        <a:lstStyle/>
        <a:p>
          <a:endParaRPr lang="en-US">
            <a:cs typeface="B Zar" pitchFamily="2" charset="-78"/>
          </a:endParaRPr>
        </a:p>
      </dgm:t>
    </dgm:pt>
    <dgm:pt modelId="{9256C74B-0616-48AC-97CD-5FF70A9167A3}">
      <dgm:prSet/>
      <dgm:spPr/>
      <dgm:t>
        <a:bodyPr/>
        <a:lstStyle/>
        <a:p>
          <a:pPr rtl="1"/>
          <a:r>
            <a:rPr lang="fa-IR" dirty="0" smtClean="0">
              <a:cs typeface="B Zar" pitchFamily="2" charset="-78"/>
            </a:rPr>
            <a:t>هیأت‌مدیره</a:t>
          </a:r>
          <a:endParaRPr lang="en-US" dirty="0">
            <a:cs typeface="B Zar" pitchFamily="2" charset="-78"/>
          </a:endParaRPr>
        </a:p>
      </dgm:t>
    </dgm:pt>
    <dgm:pt modelId="{3EFF84A2-5AB3-47AF-A2D4-EDD495AEDE24}" type="parTrans" cxnId="{97ADCCA7-C247-4C60-B0E7-68EEDA702B3F}">
      <dgm:prSet/>
      <dgm:spPr/>
      <dgm:t>
        <a:bodyPr/>
        <a:lstStyle/>
        <a:p>
          <a:endParaRPr lang="en-US">
            <a:cs typeface="B Zar" pitchFamily="2" charset="-78"/>
          </a:endParaRPr>
        </a:p>
      </dgm:t>
    </dgm:pt>
    <dgm:pt modelId="{1FA1A3A0-E6DF-45F6-AD5B-20832F688E89}" type="sibTrans" cxnId="{97ADCCA7-C247-4C60-B0E7-68EEDA702B3F}">
      <dgm:prSet/>
      <dgm:spPr/>
      <dgm:t>
        <a:bodyPr/>
        <a:lstStyle/>
        <a:p>
          <a:endParaRPr lang="en-US">
            <a:cs typeface="B Zar" pitchFamily="2" charset="-78"/>
          </a:endParaRPr>
        </a:p>
      </dgm:t>
    </dgm:pt>
    <dgm:pt modelId="{13123DCC-7434-4C1C-A5C6-849CE9A48B12}">
      <dgm:prSet/>
      <dgm:spPr/>
      <dgm:t>
        <a:bodyPr/>
        <a:lstStyle/>
        <a:p>
          <a:pPr rtl="1"/>
          <a:r>
            <a:rPr lang="fa-IR" dirty="0" smtClean="0">
              <a:cs typeface="B Zar" pitchFamily="2" charset="-78"/>
            </a:rPr>
            <a:t>مدیران</a:t>
          </a:r>
          <a:endParaRPr lang="fa-IR" dirty="0">
            <a:cs typeface="B Zar" pitchFamily="2" charset="-78"/>
          </a:endParaRPr>
        </a:p>
      </dgm:t>
    </dgm:pt>
    <dgm:pt modelId="{01CC2819-021C-4B4E-B061-837A69DAC1A0}" type="parTrans" cxnId="{EDEB1408-4BEE-43B5-A216-190FC7DC5EF4}">
      <dgm:prSet/>
      <dgm:spPr/>
      <dgm:t>
        <a:bodyPr/>
        <a:lstStyle/>
        <a:p>
          <a:endParaRPr lang="en-US">
            <a:cs typeface="B Zar" pitchFamily="2" charset="-78"/>
          </a:endParaRPr>
        </a:p>
      </dgm:t>
    </dgm:pt>
    <dgm:pt modelId="{2832DD48-28FD-444A-84A3-ADEE5CAFC7A6}" type="sibTrans" cxnId="{EDEB1408-4BEE-43B5-A216-190FC7DC5EF4}">
      <dgm:prSet/>
      <dgm:spPr/>
      <dgm:t>
        <a:bodyPr/>
        <a:lstStyle/>
        <a:p>
          <a:endParaRPr lang="en-US">
            <a:cs typeface="B Zar" pitchFamily="2" charset="-78"/>
          </a:endParaRPr>
        </a:p>
      </dgm:t>
    </dgm:pt>
    <dgm:pt modelId="{ED17D7C6-2B4A-486A-AE73-4AD3D4C91DF2}">
      <dgm:prSet/>
      <dgm:spPr/>
      <dgm:t>
        <a:bodyPr/>
        <a:lstStyle/>
        <a:p>
          <a:pPr rtl="1"/>
          <a:endParaRPr lang="en-US" dirty="0">
            <a:cs typeface="B Zar" pitchFamily="2" charset="-78"/>
          </a:endParaRPr>
        </a:p>
      </dgm:t>
    </dgm:pt>
    <dgm:pt modelId="{A5C82FB7-B7EF-4468-883E-F0A24A4F5EB0}" type="parTrans" cxnId="{239BD470-185C-450A-9809-9FF3B074747B}">
      <dgm:prSet/>
      <dgm:spPr/>
      <dgm:t>
        <a:bodyPr/>
        <a:lstStyle/>
        <a:p>
          <a:endParaRPr lang="en-US">
            <a:cs typeface="B Zar" pitchFamily="2" charset="-78"/>
          </a:endParaRPr>
        </a:p>
      </dgm:t>
    </dgm:pt>
    <dgm:pt modelId="{3B1274EE-B665-4681-A218-4FB45522F9BC}" type="sibTrans" cxnId="{239BD470-185C-450A-9809-9FF3B074747B}">
      <dgm:prSet/>
      <dgm:spPr/>
      <dgm:t>
        <a:bodyPr/>
        <a:lstStyle/>
        <a:p>
          <a:endParaRPr lang="en-US">
            <a:cs typeface="B Zar" pitchFamily="2" charset="-78"/>
          </a:endParaRPr>
        </a:p>
      </dgm:t>
    </dgm:pt>
    <dgm:pt modelId="{F46812A8-60FF-45A4-8E46-1219179CA802}" type="pres">
      <dgm:prSet presAssocID="{F9F5F43E-0442-4106-85FF-2A5DBC4F6C3B}" presName="matrix" presStyleCnt="0">
        <dgm:presLayoutVars>
          <dgm:chMax val="1"/>
          <dgm:dir/>
          <dgm:resizeHandles val="exact"/>
        </dgm:presLayoutVars>
      </dgm:prSet>
      <dgm:spPr/>
      <dgm:t>
        <a:bodyPr/>
        <a:lstStyle/>
        <a:p>
          <a:endParaRPr lang="en-US"/>
        </a:p>
      </dgm:t>
    </dgm:pt>
    <dgm:pt modelId="{92E16C74-782A-4C7B-8846-CFBFEF3579A6}" type="pres">
      <dgm:prSet presAssocID="{F9F5F43E-0442-4106-85FF-2A5DBC4F6C3B}" presName="diamond" presStyleLbl="bgShp" presStyleIdx="0" presStyleCnt="1"/>
      <dgm:spPr/>
    </dgm:pt>
    <dgm:pt modelId="{2B1E00E3-0EA1-46B1-BD22-33DC9F2865A7}" type="pres">
      <dgm:prSet presAssocID="{F9F5F43E-0442-4106-85FF-2A5DBC4F6C3B}" presName="quad1" presStyleLbl="node1" presStyleIdx="0" presStyleCnt="4">
        <dgm:presLayoutVars>
          <dgm:chMax val="0"/>
          <dgm:chPref val="0"/>
          <dgm:bulletEnabled val="1"/>
        </dgm:presLayoutVars>
      </dgm:prSet>
      <dgm:spPr/>
      <dgm:t>
        <a:bodyPr/>
        <a:lstStyle/>
        <a:p>
          <a:endParaRPr lang="en-US"/>
        </a:p>
      </dgm:t>
    </dgm:pt>
    <dgm:pt modelId="{D8FE13EF-773C-41FE-8326-7F5C8513B5F9}" type="pres">
      <dgm:prSet presAssocID="{F9F5F43E-0442-4106-85FF-2A5DBC4F6C3B}" presName="quad2" presStyleLbl="node1" presStyleIdx="1" presStyleCnt="4">
        <dgm:presLayoutVars>
          <dgm:chMax val="0"/>
          <dgm:chPref val="0"/>
          <dgm:bulletEnabled val="1"/>
        </dgm:presLayoutVars>
      </dgm:prSet>
      <dgm:spPr/>
      <dgm:t>
        <a:bodyPr/>
        <a:lstStyle/>
        <a:p>
          <a:endParaRPr lang="en-US"/>
        </a:p>
      </dgm:t>
    </dgm:pt>
    <dgm:pt modelId="{579601B1-4435-4943-B20A-C72ACDA43696}" type="pres">
      <dgm:prSet presAssocID="{F9F5F43E-0442-4106-85FF-2A5DBC4F6C3B}" presName="quad3" presStyleLbl="node1" presStyleIdx="2" presStyleCnt="4">
        <dgm:presLayoutVars>
          <dgm:chMax val="0"/>
          <dgm:chPref val="0"/>
          <dgm:bulletEnabled val="1"/>
        </dgm:presLayoutVars>
      </dgm:prSet>
      <dgm:spPr/>
      <dgm:t>
        <a:bodyPr/>
        <a:lstStyle/>
        <a:p>
          <a:endParaRPr lang="en-US"/>
        </a:p>
      </dgm:t>
    </dgm:pt>
    <dgm:pt modelId="{58D55E71-BDA3-422D-A0BE-FA16ABA222A3}" type="pres">
      <dgm:prSet presAssocID="{F9F5F43E-0442-4106-85FF-2A5DBC4F6C3B}" presName="quad4" presStyleLbl="node1" presStyleIdx="3" presStyleCnt="4">
        <dgm:presLayoutVars>
          <dgm:chMax val="0"/>
          <dgm:chPref val="0"/>
          <dgm:bulletEnabled val="1"/>
        </dgm:presLayoutVars>
      </dgm:prSet>
      <dgm:spPr/>
      <dgm:t>
        <a:bodyPr/>
        <a:lstStyle/>
        <a:p>
          <a:endParaRPr lang="en-US"/>
        </a:p>
      </dgm:t>
    </dgm:pt>
  </dgm:ptLst>
  <dgm:cxnLst>
    <dgm:cxn modelId="{EDEB1408-4BEE-43B5-A216-190FC7DC5EF4}" srcId="{F9F5F43E-0442-4106-85FF-2A5DBC4F6C3B}" destId="{13123DCC-7434-4C1C-A5C6-849CE9A48B12}" srcOrd="3" destOrd="0" parTransId="{01CC2819-021C-4B4E-B061-837A69DAC1A0}" sibTransId="{2832DD48-28FD-444A-84A3-ADEE5CAFC7A6}"/>
    <dgm:cxn modelId="{5A768C75-4055-40F6-AAE4-B750DE2A2AE3}" type="presOf" srcId="{F9F5F43E-0442-4106-85FF-2A5DBC4F6C3B}" destId="{F46812A8-60FF-45A4-8E46-1219179CA802}" srcOrd="0" destOrd="0" presId="urn:microsoft.com/office/officeart/2005/8/layout/matrix3"/>
    <dgm:cxn modelId="{7E687701-725E-45B1-9AD2-6D9CBBF85F85}" type="presOf" srcId="{13123DCC-7434-4C1C-A5C6-849CE9A48B12}" destId="{58D55E71-BDA3-422D-A0BE-FA16ABA222A3}" srcOrd="0" destOrd="0" presId="urn:microsoft.com/office/officeart/2005/8/layout/matrix3"/>
    <dgm:cxn modelId="{239BD470-185C-450A-9809-9FF3B074747B}" srcId="{F9F5F43E-0442-4106-85FF-2A5DBC4F6C3B}" destId="{ED17D7C6-2B4A-486A-AE73-4AD3D4C91DF2}" srcOrd="4" destOrd="0" parTransId="{A5C82FB7-B7EF-4468-883E-F0A24A4F5EB0}" sibTransId="{3B1274EE-B665-4681-A218-4FB45522F9BC}"/>
    <dgm:cxn modelId="{20872813-7249-40D9-BDC5-DC030FA438A4}" type="presOf" srcId="{14DB5FED-C353-430F-A972-8A0A05C1AF16}" destId="{2B1E00E3-0EA1-46B1-BD22-33DC9F2865A7}" srcOrd="0" destOrd="0" presId="urn:microsoft.com/office/officeart/2005/8/layout/matrix3"/>
    <dgm:cxn modelId="{0B739EE8-F2D7-40B8-9169-9583F2AC7C21}" type="presOf" srcId="{9256C74B-0616-48AC-97CD-5FF70A9167A3}" destId="{579601B1-4435-4943-B20A-C72ACDA43696}" srcOrd="0" destOrd="0" presId="urn:microsoft.com/office/officeart/2005/8/layout/matrix3"/>
    <dgm:cxn modelId="{8C12B161-4AA3-484F-8900-9E9BB7008D28}" srcId="{F9F5F43E-0442-4106-85FF-2A5DBC4F6C3B}" destId="{14DB5FED-C353-430F-A972-8A0A05C1AF16}" srcOrd="0" destOrd="0" parTransId="{65FA0991-B7B3-44E5-A25E-EB58446B6ED9}" sibTransId="{1D30EB2A-550C-46EB-921D-47CA9AAD6D5A}"/>
    <dgm:cxn modelId="{25A8AEE3-E180-4469-915D-9E340928BEB8}" type="presOf" srcId="{90797E57-27FA-4C7B-B504-9CF448C81FC1}" destId="{D8FE13EF-773C-41FE-8326-7F5C8513B5F9}" srcOrd="0" destOrd="0" presId="urn:microsoft.com/office/officeart/2005/8/layout/matrix3"/>
    <dgm:cxn modelId="{97ADCCA7-C247-4C60-B0E7-68EEDA702B3F}" srcId="{F9F5F43E-0442-4106-85FF-2A5DBC4F6C3B}" destId="{9256C74B-0616-48AC-97CD-5FF70A9167A3}" srcOrd="2" destOrd="0" parTransId="{3EFF84A2-5AB3-47AF-A2D4-EDD495AEDE24}" sibTransId="{1FA1A3A0-E6DF-45F6-AD5B-20832F688E89}"/>
    <dgm:cxn modelId="{E732AF36-C8C6-43D9-BF3A-A3930FC5FD0A}" srcId="{F9F5F43E-0442-4106-85FF-2A5DBC4F6C3B}" destId="{90797E57-27FA-4C7B-B504-9CF448C81FC1}" srcOrd="1" destOrd="0" parTransId="{A92878D1-751C-48D0-B27A-D963BB11A9E2}" sibTransId="{17913E0A-12B2-424C-BE09-7E037D892E82}"/>
    <dgm:cxn modelId="{291313AB-01E7-4829-A910-3BB0FA124B37}" type="presParOf" srcId="{F46812A8-60FF-45A4-8E46-1219179CA802}" destId="{92E16C74-782A-4C7B-8846-CFBFEF3579A6}" srcOrd="0" destOrd="0" presId="urn:microsoft.com/office/officeart/2005/8/layout/matrix3"/>
    <dgm:cxn modelId="{8040FA0F-E9A9-4B80-9BBD-2238016C43F3}" type="presParOf" srcId="{F46812A8-60FF-45A4-8E46-1219179CA802}" destId="{2B1E00E3-0EA1-46B1-BD22-33DC9F2865A7}" srcOrd="1" destOrd="0" presId="urn:microsoft.com/office/officeart/2005/8/layout/matrix3"/>
    <dgm:cxn modelId="{23217B61-9D3A-4527-B635-C7AC2E729882}" type="presParOf" srcId="{F46812A8-60FF-45A4-8E46-1219179CA802}" destId="{D8FE13EF-773C-41FE-8326-7F5C8513B5F9}" srcOrd="2" destOrd="0" presId="urn:microsoft.com/office/officeart/2005/8/layout/matrix3"/>
    <dgm:cxn modelId="{F6C4620C-67D9-4EAF-A55E-B40FA0AAE507}" type="presParOf" srcId="{F46812A8-60FF-45A4-8E46-1219179CA802}" destId="{579601B1-4435-4943-B20A-C72ACDA43696}" srcOrd="3" destOrd="0" presId="urn:microsoft.com/office/officeart/2005/8/layout/matrix3"/>
    <dgm:cxn modelId="{DC67DEA7-B503-4543-9DC1-CAC5C5315A91}" type="presParOf" srcId="{F46812A8-60FF-45A4-8E46-1219179CA802}" destId="{58D55E71-BDA3-422D-A0BE-FA16ABA222A3}" srcOrd="4" destOrd="0" presId="urn:microsoft.com/office/officeart/2005/8/layout/matrix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74FEB6A-48ED-4173-B67A-67959B5F36AD}" type="doc">
      <dgm:prSet loTypeId="urn:microsoft.com/office/officeart/2005/8/layout/process4" loCatId="list" qsTypeId="urn:microsoft.com/office/officeart/2005/8/quickstyle/simple5" qsCatId="simple" csTypeId="urn:microsoft.com/office/officeart/2005/8/colors/accent0_3" csCatId="mainScheme"/>
      <dgm:spPr/>
      <dgm:t>
        <a:bodyPr/>
        <a:lstStyle/>
        <a:p>
          <a:endParaRPr lang="en-US"/>
        </a:p>
      </dgm:t>
    </dgm:pt>
    <dgm:pt modelId="{6E12596B-2CC3-4044-ABA1-077AFCB22FC5}">
      <dgm:prSet/>
      <dgm:spPr/>
      <dgm:t>
        <a:bodyPr/>
        <a:lstStyle/>
        <a:p>
          <a:pPr rtl="1"/>
          <a:r>
            <a:rPr lang="fa-IR" dirty="0" smtClean="0"/>
            <a:t>بهبود عملکرد شرکت</a:t>
          </a:r>
          <a:endParaRPr lang="en-US" dirty="0"/>
        </a:p>
      </dgm:t>
    </dgm:pt>
    <dgm:pt modelId="{724570A3-E53F-4F05-AA35-85396F33674D}" type="parTrans" cxnId="{C4138421-1BD7-4C3E-82E9-D82E445D06CC}">
      <dgm:prSet/>
      <dgm:spPr/>
      <dgm:t>
        <a:bodyPr/>
        <a:lstStyle/>
        <a:p>
          <a:endParaRPr lang="en-US"/>
        </a:p>
      </dgm:t>
    </dgm:pt>
    <dgm:pt modelId="{56A69D2A-F66B-4CF9-8ED7-228C490022EB}" type="sibTrans" cxnId="{C4138421-1BD7-4C3E-82E9-D82E445D06CC}">
      <dgm:prSet/>
      <dgm:spPr/>
      <dgm:t>
        <a:bodyPr/>
        <a:lstStyle/>
        <a:p>
          <a:endParaRPr lang="en-US"/>
        </a:p>
      </dgm:t>
    </dgm:pt>
    <dgm:pt modelId="{DF0EE8DE-A03F-4A1B-BB39-D7075512A26B}">
      <dgm:prSet/>
      <dgm:spPr/>
      <dgm:t>
        <a:bodyPr/>
        <a:lstStyle/>
        <a:p>
          <a:pPr rtl="1"/>
          <a:r>
            <a:rPr lang="fa-IR" dirty="0" smtClean="0"/>
            <a:t>افزایش بهره‌وری سرمایه</a:t>
          </a:r>
          <a:endParaRPr lang="en-US" dirty="0"/>
        </a:p>
      </dgm:t>
    </dgm:pt>
    <dgm:pt modelId="{93AD04C6-4E03-44E7-A836-9A6609EE38CB}" type="parTrans" cxnId="{0FB8A075-B9C0-43FA-85CB-D094CCBEEE27}">
      <dgm:prSet/>
      <dgm:spPr/>
      <dgm:t>
        <a:bodyPr/>
        <a:lstStyle/>
        <a:p>
          <a:endParaRPr lang="en-US"/>
        </a:p>
      </dgm:t>
    </dgm:pt>
    <dgm:pt modelId="{E50AE519-4E87-4ADE-A4A9-085B1D4B803B}" type="sibTrans" cxnId="{0FB8A075-B9C0-43FA-85CB-D094CCBEEE27}">
      <dgm:prSet/>
      <dgm:spPr/>
      <dgm:t>
        <a:bodyPr/>
        <a:lstStyle/>
        <a:p>
          <a:endParaRPr lang="en-US"/>
        </a:p>
      </dgm:t>
    </dgm:pt>
    <dgm:pt modelId="{BDD96B18-F2A0-4FE7-A69F-F43D7450DE8F}">
      <dgm:prSet/>
      <dgm:spPr/>
      <dgm:t>
        <a:bodyPr/>
        <a:lstStyle/>
        <a:p>
          <a:pPr rtl="1"/>
          <a:r>
            <a:rPr lang="fa-IR" dirty="0" smtClean="0"/>
            <a:t>افزایش ثروت سهامداران</a:t>
          </a:r>
          <a:endParaRPr lang="en-US" dirty="0"/>
        </a:p>
      </dgm:t>
    </dgm:pt>
    <dgm:pt modelId="{1581A26B-7509-4077-838B-26C926232B3A}" type="parTrans" cxnId="{72251ED2-E8E1-403D-B13E-59748DA53707}">
      <dgm:prSet/>
      <dgm:spPr/>
      <dgm:t>
        <a:bodyPr/>
        <a:lstStyle/>
        <a:p>
          <a:endParaRPr lang="en-US"/>
        </a:p>
      </dgm:t>
    </dgm:pt>
    <dgm:pt modelId="{91A38F66-BD25-45C6-893F-6095E4CB783B}" type="sibTrans" cxnId="{72251ED2-E8E1-403D-B13E-59748DA53707}">
      <dgm:prSet/>
      <dgm:spPr/>
      <dgm:t>
        <a:bodyPr/>
        <a:lstStyle/>
        <a:p>
          <a:endParaRPr lang="en-US"/>
        </a:p>
      </dgm:t>
    </dgm:pt>
    <dgm:pt modelId="{4E092F00-5302-476C-B8A2-0238FEFBB095}" type="pres">
      <dgm:prSet presAssocID="{274FEB6A-48ED-4173-B67A-67959B5F36AD}" presName="Name0" presStyleCnt="0">
        <dgm:presLayoutVars>
          <dgm:dir/>
          <dgm:animLvl val="lvl"/>
          <dgm:resizeHandles val="exact"/>
        </dgm:presLayoutVars>
      </dgm:prSet>
      <dgm:spPr/>
      <dgm:t>
        <a:bodyPr/>
        <a:lstStyle/>
        <a:p>
          <a:endParaRPr lang="en-US"/>
        </a:p>
      </dgm:t>
    </dgm:pt>
    <dgm:pt modelId="{9537707D-F497-42C5-93FD-1B6F49883E2B}" type="pres">
      <dgm:prSet presAssocID="{BDD96B18-F2A0-4FE7-A69F-F43D7450DE8F}" presName="boxAndChildren" presStyleCnt="0"/>
      <dgm:spPr/>
    </dgm:pt>
    <dgm:pt modelId="{D4BFEFC1-DD5D-4801-BB70-7E3D885D2175}" type="pres">
      <dgm:prSet presAssocID="{BDD96B18-F2A0-4FE7-A69F-F43D7450DE8F}" presName="parentTextBox" presStyleLbl="node1" presStyleIdx="0" presStyleCnt="3"/>
      <dgm:spPr/>
      <dgm:t>
        <a:bodyPr/>
        <a:lstStyle/>
        <a:p>
          <a:endParaRPr lang="en-US"/>
        </a:p>
      </dgm:t>
    </dgm:pt>
    <dgm:pt modelId="{734354AF-A526-43F7-8026-AB73FC69473D}" type="pres">
      <dgm:prSet presAssocID="{E50AE519-4E87-4ADE-A4A9-085B1D4B803B}" presName="sp" presStyleCnt="0"/>
      <dgm:spPr/>
    </dgm:pt>
    <dgm:pt modelId="{2C0CB6B8-D8B7-4082-AB24-7444F2221830}" type="pres">
      <dgm:prSet presAssocID="{DF0EE8DE-A03F-4A1B-BB39-D7075512A26B}" presName="arrowAndChildren" presStyleCnt="0"/>
      <dgm:spPr/>
    </dgm:pt>
    <dgm:pt modelId="{A9E41A06-27E8-436A-BB75-36CA8EF510B3}" type="pres">
      <dgm:prSet presAssocID="{DF0EE8DE-A03F-4A1B-BB39-D7075512A26B}" presName="parentTextArrow" presStyleLbl="node1" presStyleIdx="1" presStyleCnt="3"/>
      <dgm:spPr/>
      <dgm:t>
        <a:bodyPr/>
        <a:lstStyle/>
        <a:p>
          <a:endParaRPr lang="en-US"/>
        </a:p>
      </dgm:t>
    </dgm:pt>
    <dgm:pt modelId="{2D31CAE4-DADB-43EE-B230-AC6EA79DCBB3}" type="pres">
      <dgm:prSet presAssocID="{56A69D2A-F66B-4CF9-8ED7-228C490022EB}" presName="sp" presStyleCnt="0"/>
      <dgm:spPr/>
    </dgm:pt>
    <dgm:pt modelId="{7E62D79A-AAC3-448A-918A-479E650BA051}" type="pres">
      <dgm:prSet presAssocID="{6E12596B-2CC3-4044-ABA1-077AFCB22FC5}" presName="arrowAndChildren" presStyleCnt="0"/>
      <dgm:spPr/>
    </dgm:pt>
    <dgm:pt modelId="{4B2CD2E6-62DD-460E-BC55-602118363BF6}" type="pres">
      <dgm:prSet presAssocID="{6E12596B-2CC3-4044-ABA1-077AFCB22FC5}" presName="parentTextArrow" presStyleLbl="node1" presStyleIdx="2" presStyleCnt="3"/>
      <dgm:spPr/>
      <dgm:t>
        <a:bodyPr/>
        <a:lstStyle/>
        <a:p>
          <a:endParaRPr lang="en-US"/>
        </a:p>
      </dgm:t>
    </dgm:pt>
  </dgm:ptLst>
  <dgm:cxnLst>
    <dgm:cxn modelId="{C4138421-1BD7-4C3E-82E9-D82E445D06CC}" srcId="{274FEB6A-48ED-4173-B67A-67959B5F36AD}" destId="{6E12596B-2CC3-4044-ABA1-077AFCB22FC5}" srcOrd="0" destOrd="0" parTransId="{724570A3-E53F-4F05-AA35-85396F33674D}" sibTransId="{56A69D2A-F66B-4CF9-8ED7-228C490022EB}"/>
    <dgm:cxn modelId="{72251ED2-E8E1-403D-B13E-59748DA53707}" srcId="{274FEB6A-48ED-4173-B67A-67959B5F36AD}" destId="{BDD96B18-F2A0-4FE7-A69F-F43D7450DE8F}" srcOrd="2" destOrd="0" parTransId="{1581A26B-7509-4077-838B-26C926232B3A}" sibTransId="{91A38F66-BD25-45C6-893F-6095E4CB783B}"/>
    <dgm:cxn modelId="{C776F484-9C10-4CE9-835D-A86313570EAA}" type="presOf" srcId="{DF0EE8DE-A03F-4A1B-BB39-D7075512A26B}" destId="{A9E41A06-27E8-436A-BB75-36CA8EF510B3}" srcOrd="0" destOrd="0" presId="urn:microsoft.com/office/officeart/2005/8/layout/process4"/>
    <dgm:cxn modelId="{0FB8A075-B9C0-43FA-85CB-D094CCBEEE27}" srcId="{274FEB6A-48ED-4173-B67A-67959B5F36AD}" destId="{DF0EE8DE-A03F-4A1B-BB39-D7075512A26B}" srcOrd="1" destOrd="0" parTransId="{93AD04C6-4E03-44E7-A836-9A6609EE38CB}" sibTransId="{E50AE519-4E87-4ADE-A4A9-085B1D4B803B}"/>
    <dgm:cxn modelId="{EF139F9E-AEA1-4109-AF4E-DABF42B0C008}" type="presOf" srcId="{274FEB6A-48ED-4173-B67A-67959B5F36AD}" destId="{4E092F00-5302-476C-B8A2-0238FEFBB095}" srcOrd="0" destOrd="0" presId="urn:microsoft.com/office/officeart/2005/8/layout/process4"/>
    <dgm:cxn modelId="{8C907DF8-2A92-46DB-8304-F1B9F02D2A2E}" type="presOf" srcId="{6E12596B-2CC3-4044-ABA1-077AFCB22FC5}" destId="{4B2CD2E6-62DD-460E-BC55-602118363BF6}" srcOrd="0" destOrd="0" presId="urn:microsoft.com/office/officeart/2005/8/layout/process4"/>
    <dgm:cxn modelId="{1BD9ADC7-A577-4FD0-A998-36836F8D2B7F}" type="presOf" srcId="{BDD96B18-F2A0-4FE7-A69F-F43D7450DE8F}" destId="{D4BFEFC1-DD5D-4801-BB70-7E3D885D2175}" srcOrd="0" destOrd="0" presId="urn:microsoft.com/office/officeart/2005/8/layout/process4"/>
    <dgm:cxn modelId="{D8EA1501-734D-464F-8104-6F3859F78BB3}" type="presParOf" srcId="{4E092F00-5302-476C-B8A2-0238FEFBB095}" destId="{9537707D-F497-42C5-93FD-1B6F49883E2B}" srcOrd="0" destOrd="0" presId="urn:microsoft.com/office/officeart/2005/8/layout/process4"/>
    <dgm:cxn modelId="{13E8BF06-73B6-447D-9FB2-C45E6A2AAB82}" type="presParOf" srcId="{9537707D-F497-42C5-93FD-1B6F49883E2B}" destId="{D4BFEFC1-DD5D-4801-BB70-7E3D885D2175}" srcOrd="0" destOrd="0" presId="urn:microsoft.com/office/officeart/2005/8/layout/process4"/>
    <dgm:cxn modelId="{58F2DF60-C719-40B8-9986-28F01D3385C6}" type="presParOf" srcId="{4E092F00-5302-476C-B8A2-0238FEFBB095}" destId="{734354AF-A526-43F7-8026-AB73FC69473D}" srcOrd="1" destOrd="0" presId="urn:microsoft.com/office/officeart/2005/8/layout/process4"/>
    <dgm:cxn modelId="{95754675-486F-493B-A69E-D56054898D8D}" type="presParOf" srcId="{4E092F00-5302-476C-B8A2-0238FEFBB095}" destId="{2C0CB6B8-D8B7-4082-AB24-7444F2221830}" srcOrd="2" destOrd="0" presId="urn:microsoft.com/office/officeart/2005/8/layout/process4"/>
    <dgm:cxn modelId="{B82E9DD0-3F33-4550-B810-D46F961DE9B2}" type="presParOf" srcId="{2C0CB6B8-D8B7-4082-AB24-7444F2221830}" destId="{A9E41A06-27E8-436A-BB75-36CA8EF510B3}" srcOrd="0" destOrd="0" presId="urn:microsoft.com/office/officeart/2005/8/layout/process4"/>
    <dgm:cxn modelId="{8EC9CF50-DA76-4CB2-8188-2EAC27EF9BFD}" type="presParOf" srcId="{4E092F00-5302-476C-B8A2-0238FEFBB095}" destId="{2D31CAE4-DADB-43EE-B230-AC6EA79DCBB3}" srcOrd="3" destOrd="0" presId="urn:microsoft.com/office/officeart/2005/8/layout/process4"/>
    <dgm:cxn modelId="{C941D883-E79C-463D-BDC2-00DED78C2C67}" type="presParOf" srcId="{4E092F00-5302-476C-B8A2-0238FEFBB095}" destId="{7E62D79A-AAC3-448A-918A-479E650BA051}" srcOrd="4" destOrd="0" presId="urn:microsoft.com/office/officeart/2005/8/layout/process4"/>
    <dgm:cxn modelId="{31890F53-7D00-44C5-8F4E-74D744A03BE0}" type="presParOf" srcId="{7E62D79A-AAC3-448A-918A-479E650BA051}" destId="{4B2CD2E6-62DD-460E-BC55-602118363BF6}"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910F8E5-4E54-4789-BC7D-E39321E97172}" type="doc">
      <dgm:prSet loTypeId="urn:microsoft.com/office/officeart/2005/8/layout/vList5" loCatId="list" qsTypeId="urn:microsoft.com/office/officeart/2005/8/quickstyle/3d2" qsCatId="3D" csTypeId="urn:microsoft.com/office/officeart/2005/8/colors/colorful5" csCatId="colorful" phldr="1"/>
      <dgm:spPr/>
      <dgm:t>
        <a:bodyPr/>
        <a:lstStyle/>
        <a:p>
          <a:endParaRPr lang="en-US"/>
        </a:p>
      </dgm:t>
    </dgm:pt>
    <dgm:pt modelId="{1BBE8008-281B-44D6-B52A-7D24820903F2}">
      <dgm:prSet/>
      <dgm:spPr/>
      <dgm:t>
        <a:bodyPr/>
        <a:lstStyle/>
        <a:p>
          <a:pPr rtl="1"/>
          <a:r>
            <a:rPr lang="fa-IR" b="1" dirty="0" smtClean="0">
              <a:solidFill>
                <a:schemeClr val="bg1"/>
              </a:solidFill>
              <a:cs typeface="B Titr" pitchFamily="2" charset="-78"/>
            </a:rPr>
            <a:t>مدل‌های شرکت‌داری</a:t>
          </a:r>
          <a:endParaRPr lang="fa-IR" dirty="0">
            <a:solidFill>
              <a:schemeClr val="bg1"/>
            </a:solidFill>
            <a:cs typeface="B Titr" pitchFamily="2" charset="-78"/>
          </a:endParaRPr>
        </a:p>
      </dgm:t>
    </dgm:pt>
    <dgm:pt modelId="{C4F64DC0-BE89-49A1-AA66-9F25471AC6FE}" type="parTrans" cxnId="{76BFFAD4-51F4-41DD-B4FD-72A6CF3FB48D}">
      <dgm:prSet/>
      <dgm:spPr/>
      <dgm:t>
        <a:bodyPr/>
        <a:lstStyle/>
        <a:p>
          <a:endParaRPr lang="en-US">
            <a:cs typeface="B Zar" pitchFamily="2" charset="-78"/>
          </a:endParaRPr>
        </a:p>
      </dgm:t>
    </dgm:pt>
    <dgm:pt modelId="{201DC42C-FDEC-420D-90DD-4937CE9FF859}" type="sibTrans" cxnId="{76BFFAD4-51F4-41DD-B4FD-72A6CF3FB48D}">
      <dgm:prSet/>
      <dgm:spPr/>
      <dgm:t>
        <a:bodyPr/>
        <a:lstStyle/>
        <a:p>
          <a:endParaRPr lang="en-US">
            <a:cs typeface="B Zar" pitchFamily="2" charset="-78"/>
          </a:endParaRPr>
        </a:p>
      </dgm:t>
    </dgm:pt>
    <dgm:pt modelId="{0F718C6E-8456-4357-B4A7-14901C622077}">
      <dgm:prSet/>
      <dgm:spPr/>
      <dgm:t>
        <a:bodyPr/>
        <a:lstStyle/>
        <a:p>
          <a:pPr rtl="1"/>
          <a:r>
            <a:rPr lang="fa-IR" dirty="0" smtClean="0">
              <a:cs typeface="B Zar" pitchFamily="2" charset="-78"/>
            </a:rPr>
            <a:t>وجود مدل‌های مختلف شرکت‌داری</a:t>
          </a:r>
          <a:endParaRPr lang="en-US" dirty="0">
            <a:cs typeface="B Zar" pitchFamily="2" charset="-78"/>
          </a:endParaRPr>
        </a:p>
      </dgm:t>
    </dgm:pt>
    <dgm:pt modelId="{1DB24D32-D327-4170-8E65-8079096BA4C7}" type="parTrans" cxnId="{F6D66B99-173E-4DA6-AFA3-2981095A3A4C}">
      <dgm:prSet/>
      <dgm:spPr/>
      <dgm:t>
        <a:bodyPr/>
        <a:lstStyle/>
        <a:p>
          <a:endParaRPr lang="en-US">
            <a:cs typeface="B Zar" pitchFamily="2" charset="-78"/>
          </a:endParaRPr>
        </a:p>
      </dgm:t>
    </dgm:pt>
    <dgm:pt modelId="{9378A9A7-4C76-4315-8D55-6D3523E57A6B}" type="sibTrans" cxnId="{F6D66B99-173E-4DA6-AFA3-2981095A3A4C}">
      <dgm:prSet/>
      <dgm:spPr/>
      <dgm:t>
        <a:bodyPr/>
        <a:lstStyle/>
        <a:p>
          <a:endParaRPr lang="en-US">
            <a:cs typeface="B Zar" pitchFamily="2" charset="-78"/>
          </a:endParaRPr>
        </a:p>
      </dgm:t>
    </dgm:pt>
    <dgm:pt modelId="{DE30D0AE-F261-408F-9047-7A359851BA0B}">
      <dgm:prSet/>
      <dgm:spPr/>
      <dgm:t>
        <a:bodyPr/>
        <a:lstStyle/>
        <a:p>
          <a:pPr rtl="1"/>
          <a:r>
            <a:rPr lang="fa-IR" dirty="0" smtClean="0">
              <a:cs typeface="B Zar" pitchFamily="2" charset="-78"/>
            </a:rPr>
            <a:t>سطوح مختلف توسعه و مقبولیت</a:t>
          </a:r>
          <a:endParaRPr lang="en-US" dirty="0">
            <a:cs typeface="B Zar" pitchFamily="2" charset="-78"/>
          </a:endParaRPr>
        </a:p>
      </dgm:t>
    </dgm:pt>
    <dgm:pt modelId="{BC6D2179-D606-4FE2-85FC-1CC69EBA2759}" type="parTrans" cxnId="{3CCFEC38-1C20-4828-82FE-3445F5057782}">
      <dgm:prSet/>
      <dgm:spPr/>
      <dgm:t>
        <a:bodyPr/>
        <a:lstStyle/>
        <a:p>
          <a:endParaRPr lang="en-US">
            <a:cs typeface="B Zar" pitchFamily="2" charset="-78"/>
          </a:endParaRPr>
        </a:p>
      </dgm:t>
    </dgm:pt>
    <dgm:pt modelId="{D86DDDC0-9F8F-4EA8-B82C-682737A3BBB6}" type="sibTrans" cxnId="{3CCFEC38-1C20-4828-82FE-3445F5057782}">
      <dgm:prSet/>
      <dgm:spPr/>
      <dgm:t>
        <a:bodyPr/>
        <a:lstStyle/>
        <a:p>
          <a:endParaRPr lang="en-US">
            <a:cs typeface="B Zar" pitchFamily="2" charset="-78"/>
          </a:endParaRPr>
        </a:p>
      </dgm:t>
    </dgm:pt>
    <dgm:pt modelId="{DFD3E126-0701-4351-98B1-16227A1F030E}">
      <dgm:prSet/>
      <dgm:spPr/>
      <dgm:t>
        <a:bodyPr/>
        <a:lstStyle/>
        <a:p>
          <a:pPr rtl="1"/>
          <a:r>
            <a:rPr lang="fa-IR" dirty="0" smtClean="0">
              <a:cs typeface="B Zar" pitchFamily="2" charset="-78"/>
            </a:rPr>
            <a:t>قوانین و مقررات و رهنمودهای مختلف</a:t>
          </a:r>
          <a:endParaRPr lang="en-US" dirty="0">
            <a:cs typeface="B Zar" pitchFamily="2" charset="-78"/>
          </a:endParaRPr>
        </a:p>
      </dgm:t>
    </dgm:pt>
    <dgm:pt modelId="{7A1EC92B-B306-4A39-AF4A-74427A97CA98}" type="parTrans" cxnId="{7A3BE665-C05D-4F11-B581-D2C06794A9B2}">
      <dgm:prSet/>
      <dgm:spPr/>
      <dgm:t>
        <a:bodyPr/>
        <a:lstStyle/>
        <a:p>
          <a:endParaRPr lang="en-US">
            <a:cs typeface="B Zar" pitchFamily="2" charset="-78"/>
          </a:endParaRPr>
        </a:p>
      </dgm:t>
    </dgm:pt>
    <dgm:pt modelId="{41F47DDE-2A6E-45B8-94FA-889C246A9600}" type="sibTrans" cxnId="{7A3BE665-C05D-4F11-B581-D2C06794A9B2}">
      <dgm:prSet/>
      <dgm:spPr/>
      <dgm:t>
        <a:bodyPr/>
        <a:lstStyle/>
        <a:p>
          <a:endParaRPr lang="en-US">
            <a:cs typeface="B Zar" pitchFamily="2" charset="-78"/>
          </a:endParaRPr>
        </a:p>
      </dgm:t>
    </dgm:pt>
    <dgm:pt modelId="{934511AE-125B-4DF0-99D9-33166A8C0530}">
      <dgm:prSet/>
      <dgm:spPr/>
      <dgm:t>
        <a:bodyPr/>
        <a:lstStyle/>
        <a:p>
          <a:pPr rtl="1"/>
          <a:r>
            <a:rPr lang="fa-IR" dirty="0" smtClean="0">
              <a:cs typeface="B Zar" pitchFamily="2" charset="-78"/>
            </a:rPr>
            <a:t>هم‌گرایی و واگرایی مدل‌ها</a:t>
          </a:r>
          <a:endParaRPr lang="en-US" dirty="0">
            <a:cs typeface="B Zar" pitchFamily="2" charset="-78"/>
          </a:endParaRPr>
        </a:p>
      </dgm:t>
    </dgm:pt>
    <dgm:pt modelId="{93D010EA-91C2-4B4E-A0E8-C9C1F9631764}" type="parTrans" cxnId="{A43E5E00-7344-4035-B428-7D2978B3DAA0}">
      <dgm:prSet/>
      <dgm:spPr/>
      <dgm:t>
        <a:bodyPr/>
        <a:lstStyle/>
        <a:p>
          <a:endParaRPr lang="en-US">
            <a:cs typeface="B Zar" pitchFamily="2" charset="-78"/>
          </a:endParaRPr>
        </a:p>
      </dgm:t>
    </dgm:pt>
    <dgm:pt modelId="{83A49997-48D1-4F04-AF5A-00425B756E1B}" type="sibTrans" cxnId="{A43E5E00-7344-4035-B428-7D2978B3DAA0}">
      <dgm:prSet/>
      <dgm:spPr/>
      <dgm:t>
        <a:bodyPr/>
        <a:lstStyle/>
        <a:p>
          <a:endParaRPr lang="en-US">
            <a:cs typeface="B Zar" pitchFamily="2" charset="-78"/>
          </a:endParaRPr>
        </a:p>
      </dgm:t>
    </dgm:pt>
    <dgm:pt modelId="{997D31D3-5864-477A-B397-8979D47E3C8B}">
      <dgm:prSet/>
      <dgm:spPr/>
      <dgm:t>
        <a:bodyPr/>
        <a:lstStyle/>
        <a:p>
          <a:pPr rtl="1"/>
          <a:r>
            <a:rPr lang="fa-IR" dirty="0" smtClean="0">
              <a:cs typeface="B Zar" pitchFamily="2" charset="-78"/>
            </a:rPr>
            <a:t>مدل‌های مختلف و فهرست‌شدن سهام در چند بورس‌ به‌طور هم‌زمان</a:t>
          </a:r>
          <a:endParaRPr lang="en-US" dirty="0">
            <a:cs typeface="B Zar" pitchFamily="2" charset="-78"/>
          </a:endParaRPr>
        </a:p>
      </dgm:t>
    </dgm:pt>
    <dgm:pt modelId="{270ACE91-34B2-40B1-BBC0-596F71340957}" type="parTrans" cxnId="{623BC68A-F3DF-4268-8575-1069DC889997}">
      <dgm:prSet/>
      <dgm:spPr/>
      <dgm:t>
        <a:bodyPr/>
        <a:lstStyle/>
        <a:p>
          <a:endParaRPr lang="en-US">
            <a:cs typeface="B Zar" pitchFamily="2" charset="-78"/>
          </a:endParaRPr>
        </a:p>
      </dgm:t>
    </dgm:pt>
    <dgm:pt modelId="{D8197B5C-B1A9-43BC-974D-04E1E124ED93}" type="sibTrans" cxnId="{623BC68A-F3DF-4268-8575-1069DC889997}">
      <dgm:prSet/>
      <dgm:spPr/>
      <dgm:t>
        <a:bodyPr/>
        <a:lstStyle/>
        <a:p>
          <a:endParaRPr lang="en-US">
            <a:cs typeface="B Zar" pitchFamily="2" charset="-78"/>
          </a:endParaRPr>
        </a:p>
      </dgm:t>
    </dgm:pt>
    <dgm:pt modelId="{61BCF450-D7A8-4FDB-94DF-545371FBCD97}" type="pres">
      <dgm:prSet presAssocID="{E910F8E5-4E54-4789-BC7D-E39321E97172}" presName="Name0" presStyleCnt="0">
        <dgm:presLayoutVars>
          <dgm:dir/>
          <dgm:animLvl val="lvl"/>
          <dgm:resizeHandles val="exact"/>
        </dgm:presLayoutVars>
      </dgm:prSet>
      <dgm:spPr/>
      <dgm:t>
        <a:bodyPr/>
        <a:lstStyle/>
        <a:p>
          <a:endParaRPr lang="en-US"/>
        </a:p>
      </dgm:t>
    </dgm:pt>
    <dgm:pt modelId="{2AD3F27E-5F96-4259-9F66-A994D77706FB}" type="pres">
      <dgm:prSet presAssocID="{1BBE8008-281B-44D6-B52A-7D24820903F2}" presName="linNode" presStyleCnt="0"/>
      <dgm:spPr/>
    </dgm:pt>
    <dgm:pt modelId="{8B8AD4E0-2690-43EB-A53D-4BD15C29333E}" type="pres">
      <dgm:prSet presAssocID="{1BBE8008-281B-44D6-B52A-7D24820903F2}" presName="parentText" presStyleLbl="node1" presStyleIdx="0" presStyleCnt="1">
        <dgm:presLayoutVars>
          <dgm:chMax val="1"/>
          <dgm:bulletEnabled val="1"/>
        </dgm:presLayoutVars>
      </dgm:prSet>
      <dgm:spPr/>
      <dgm:t>
        <a:bodyPr/>
        <a:lstStyle/>
        <a:p>
          <a:endParaRPr lang="en-US"/>
        </a:p>
      </dgm:t>
    </dgm:pt>
    <dgm:pt modelId="{C53FC06F-7397-4726-A6AA-CD39BC888516}" type="pres">
      <dgm:prSet presAssocID="{1BBE8008-281B-44D6-B52A-7D24820903F2}" presName="descendantText" presStyleLbl="alignAccFollowNode1" presStyleIdx="0" presStyleCnt="1">
        <dgm:presLayoutVars>
          <dgm:bulletEnabled val="1"/>
        </dgm:presLayoutVars>
      </dgm:prSet>
      <dgm:spPr/>
      <dgm:t>
        <a:bodyPr/>
        <a:lstStyle/>
        <a:p>
          <a:endParaRPr lang="en-US"/>
        </a:p>
      </dgm:t>
    </dgm:pt>
  </dgm:ptLst>
  <dgm:cxnLst>
    <dgm:cxn modelId="{A43E5E00-7344-4035-B428-7D2978B3DAA0}" srcId="{1BBE8008-281B-44D6-B52A-7D24820903F2}" destId="{934511AE-125B-4DF0-99D9-33166A8C0530}" srcOrd="3" destOrd="0" parTransId="{93D010EA-91C2-4B4E-A0E8-C9C1F9631764}" sibTransId="{83A49997-48D1-4F04-AF5A-00425B756E1B}"/>
    <dgm:cxn modelId="{76BFFAD4-51F4-41DD-B4FD-72A6CF3FB48D}" srcId="{E910F8E5-4E54-4789-BC7D-E39321E97172}" destId="{1BBE8008-281B-44D6-B52A-7D24820903F2}" srcOrd="0" destOrd="0" parTransId="{C4F64DC0-BE89-49A1-AA66-9F25471AC6FE}" sibTransId="{201DC42C-FDEC-420D-90DD-4937CE9FF859}"/>
    <dgm:cxn modelId="{F6D66B99-173E-4DA6-AFA3-2981095A3A4C}" srcId="{1BBE8008-281B-44D6-B52A-7D24820903F2}" destId="{0F718C6E-8456-4357-B4A7-14901C622077}" srcOrd="0" destOrd="0" parTransId="{1DB24D32-D327-4170-8E65-8079096BA4C7}" sibTransId="{9378A9A7-4C76-4315-8D55-6D3523E57A6B}"/>
    <dgm:cxn modelId="{9F29C0AA-959A-4B7B-95F7-FA57E87D7971}" type="presOf" srcId="{DFD3E126-0701-4351-98B1-16227A1F030E}" destId="{C53FC06F-7397-4726-A6AA-CD39BC888516}" srcOrd="0" destOrd="2" presId="urn:microsoft.com/office/officeart/2005/8/layout/vList5"/>
    <dgm:cxn modelId="{6589E320-FD2E-4A36-972F-E10DB0F5D162}" type="presOf" srcId="{934511AE-125B-4DF0-99D9-33166A8C0530}" destId="{C53FC06F-7397-4726-A6AA-CD39BC888516}" srcOrd="0" destOrd="3" presId="urn:microsoft.com/office/officeart/2005/8/layout/vList5"/>
    <dgm:cxn modelId="{4B4F8E14-433B-4DF2-86F6-17BFCE8A628B}" type="presOf" srcId="{0F718C6E-8456-4357-B4A7-14901C622077}" destId="{C53FC06F-7397-4726-A6AA-CD39BC888516}" srcOrd="0" destOrd="0" presId="urn:microsoft.com/office/officeart/2005/8/layout/vList5"/>
    <dgm:cxn modelId="{57A6239B-4D14-4F69-A3F0-DA49F05AFD0C}" type="presOf" srcId="{DE30D0AE-F261-408F-9047-7A359851BA0B}" destId="{C53FC06F-7397-4726-A6AA-CD39BC888516}" srcOrd="0" destOrd="1" presId="urn:microsoft.com/office/officeart/2005/8/layout/vList5"/>
    <dgm:cxn modelId="{CF6B16CA-720B-4209-984B-934822C4FBD1}" type="presOf" srcId="{E910F8E5-4E54-4789-BC7D-E39321E97172}" destId="{61BCF450-D7A8-4FDB-94DF-545371FBCD97}" srcOrd="0" destOrd="0" presId="urn:microsoft.com/office/officeart/2005/8/layout/vList5"/>
    <dgm:cxn modelId="{FDCB4828-CB6A-4567-9A7E-812517D1F97D}" type="presOf" srcId="{997D31D3-5864-477A-B397-8979D47E3C8B}" destId="{C53FC06F-7397-4726-A6AA-CD39BC888516}" srcOrd="0" destOrd="4" presId="urn:microsoft.com/office/officeart/2005/8/layout/vList5"/>
    <dgm:cxn modelId="{3CCFEC38-1C20-4828-82FE-3445F5057782}" srcId="{1BBE8008-281B-44D6-B52A-7D24820903F2}" destId="{DE30D0AE-F261-408F-9047-7A359851BA0B}" srcOrd="1" destOrd="0" parTransId="{BC6D2179-D606-4FE2-85FC-1CC69EBA2759}" sibTransId="{D86DDDC0-9F8F-4EA8-B82C-682737A3BBB6}"/>
    <dgm:cxn modelId="{7A3BE665-C05D-4F11-B581-D2C06794A9B2}" srcId="{1BBE8008-281B-44D6-B52A-7D24820903F2}" destId="{DFD3E126-0701-4351-98B1-16227A1F030E}" srcOrd="2" destOrd="0" parTransId="{7A1EC92B-B306-4A39-AF4A-74427A97CA98}" sibTransId="{41F47DDE-2A6E-45B8-94FA-889C246A9600}"/>
    <dgm:cxn modelId="{69A42B84-67A1-4BBD-A684-79DB845945F7}" type="presOf" srcId="{1BBE8008-281B-44D6-B52A-7D24820903F2}" destId="{8B8AD4E0-2690-43EB-A53D-4BD15C29333E}" srcOrd="0" destOrd="0" presId="urn:microsoft.com/office/officeart/2005/8/layout/vList5"/>
    <dgm:cxn modelId="{623BC68A-F3DF-4268-8575-1069DC889997}" srcId="{1BBE8008-281B-44D6-B52A-7D24820903F2}" destId="{997D31D3-5864-477A-B397-8979D47E3C8B}" srcOrd="4" destOrd="0" parTransId="{270ACE91-34B2-40B1-BBC0-596F71340957}" sibTransId="{D8197B5C-B1A9-43BC-974D-04E1E124ED93}"/>
    <dgm:cxn modelId="{B10C4EF9-44FD-47B9-A60D-410326B3107F}" type="presParOf" srcId="{61BCF450-D7A8-4FDB-94DF-545371FBCD97}" destId="{2AD3F27E-5F96-4259-9F66-A994D77706FB}" srcOrd="0" destOrd="0" presId="urn:microsoft.com/office/officeart/2005/8/layout/vList5"/>
    <dgm:cxn modelId="{22757E27-A783-4283-BC7C-AE26AC6890B1}" type="presParOf" srcId="{2AD3F27E-5F96-4259-9F66-A994D77706FB}" destId="{8B8AD4E0-2690-43EB-A53D-4BD15C29333E}" srcOrd="0" destOrd="0" presId="urn:microsoft.com/office/officeart/2005/8/layout/vList5"/>
    <dgm:cxn modelId="{ECDBFCEE-2533-4411-88BA-AFA1B64AF4AE}" type="presParOf" srcId="{2AD3F27E-5F96-4259-9F66-A994D77706FB}" destId="{C53FC06F-7397-4726-A6AA-CD39BC888516}"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268A4A8-B99D-4AB0-AEE1-4E4D6FB7031D}" type="doc">
      <dgm:prSet loTypeId="urn:microsoft.com/office/officeart/2005/8/layout/lProcess2" loCatId="list" qsTypeId="urn:microsoft.com/office/officeart/2005/8/quickstyle/3d1" qsCatId="3D" csTypeId="urn:microsoft.com/office/officeart/2005/8/colors/colorful5" csCatId="colorful" phldr="1"/>
      <dgm:spPr/>
      <dgm:t>
        <a:bodyPr/>
        <a:lstStyle/>
        <a:p>
          <a:endParaRPr lang="en-US"/>
        </a:p>
      </dgm:t>
    </dgm:pt>
    <dgm:pt modelId="{CEA287FE-BA25-4B6E-82FB-BE4FDC777400}">
      <dgm:prSet/>
      <dgm:spPr/>
      <dgm:t>
        <a:bodyPr/>
        <a:lstStyle/>
        <a:p>
          <a:pPr rtl="1"/>
          <a:r>
            <a:rPr lang="fa-IR" b="1" dirty="0" smtClean="0">
              <a:cs typeface="B Titr" pitchFamily="2" charset="-78"/>
            </a:rPr>
            <a:t>مدل‌های رایج شرکت‌داری در جهان (مدل‌های رایج هیأت‌مدیره)</a:t>
          </a:r>
          <a:endParaRPr lang="fa-IR" dirty="0">
            <a:cs typeface="B Titr" pitchFamily="2" charset="-78"/>
          </a:endParaRPr>
        </a:p>
      </dgm:t>
    </dgm:pt>
    <dgm:pt modelId="{0782D557-0673-4096-9425-E63B606AA883}" type="parTrans" cxnId="{11FB48E8-0AD4-4DA8-BB00-8BD857CA6E44}">
      <dgm:prSet/>
      <dgm:spPr/>
      <dgm:t>
        <a:bodyPr/>
        <a:lstStyle/>
        <a:p>
          <a:endParaRPr lang="en-US"/>
        </a:p>
      </dgm:t>
    </dgm:pt>
    <dgm:pt modelId="{B40171B5-3A66-4F95-A147-8BD9ABCF764F}" type="sibTrans" cxnId="{11FB48E8-0AD4-4DA8-BB00-8BD857CA6E44}">
      <dgm:prSet/>
      <dgm:spPr/>
      <dgm:t>
        <a:bodyPr/>
        <a:lstStyle/>
        <a:p>
          <a:endParaRPr lang="en-US"/>
        </a:p>
      </dgm:t>
    </dgm:pt>
    <dgm:pt modelId="{50C3376B-F97C-4EB0-9CEA-69CFE12E7B9E}">
      <dgm:prSet/>
      <dgm:spPr/>
      <dgm:t>
        <a:bodyPr/>
        <a:lstStyle/>
        <a:p>
          <a:pPr rtl="1"/>
          <a:r>
            <a:rPr lang="fa-IR" dirty="0" smtClean="0">
              <a:cs typeface="B Zar" pitchFamily="2" charset="-78"/>
            </a:rPr>
            <a:t>عادی (</a:t>
          </a:r>
          <a:r>
            <a:rPr lang="en-US" dirty="0" smtClean="0">
              <a:cs typeface="B Zar" pitchFamily="2" charset="-78"/>
            </a:rPr>
            <a:t>ordinary</a:t>
          </a:r>
          <a:r>
            <a:rPr lang="fa-IR" dirty="0" smtClean="0">
              <a:cs typeface="B Zar" pitchFamily="2" charset="-78"/>
            </a:rPr>
            <a:t>)</a:t>
          </a:r>
          <a:endParaRPr lang="en-US" dirty="0">
            <a:cs typeface="B Zar" pitchFamily="2" charset="-78"/>
          </a:endParaRPr>
        </a:p>
      </dgm:t>
    </dgm:pt>
    <dgm:pt modelId="{C890A48B-7299-4904-8031-EE3E52824ED9}" type="parTrans" cxnId="{4D7BB090-C3E0-41EA-A422-F096069B7E9B}">
      <dgm:prSet/>
      <dgm:spPr/>
      <dgm:t>
        <a:bodyPr/>
        <a:lstStyle/>
        <a:p>
          <a:endParaRPr lang="en-US"/>
        </a:p>
      </dgm:t>
    </dgm:pt>
    <dgm:pt modelId="{41573A06-0145-4B8E-9123-1261A07EC4DF}" type="sibTrans" cxnId="{4D7BB090-C3E0-41EA-A422-F096069B7E9B}">
      <dgm:prSet/>
      <dgm:spPr/>
      <dgm:t>
        <a:bodyPr/>
        <a:lstStyle/>
        <a:p>
          <a:endParaRPr lang="en-US"/>
        </a:p>
      </dgm:t>
    </dgm:pt>
    <dgm:pt modelId="{CD6CA3C0-305E-4E58-9E22-7699C7AFC920}">
      <dgm:prSet/>
      <dgm:spPr/>
      <dgm:t>
        <a:bodyPr/>
        <a:lstStyle/>
        <a:p>
          <a:pPr rtl="1"/>
          <a:r>
            <a:rPr lang="fa-IR" dirty="0" smtClean="0">
              <a:cs typeface="B Zar" pitchFamily="2" charset="-78"/>
            </a:rPr>
            <a:t>تک رده‌ای (</a:t>
          </a:r>
          <a:r>
            <a:rPr lang="en-US" dirty="0" smtClean="0">
              <a:cs typeface="B Zar" pitchFamily="2" charset="-78"/>
            </a:rPr>
            <a:t>one-tier</a:t>
          </a:r>
          <a:r>
            <a:rPr lang="fa-IR" dirty="0" smtClean="0">
              <a:cs typeface="B Zar" pitchFamily="2" charset="-78"/>
            </a:rPr>
            <a:t>)</a:t>
          </a:r>
          <a:endParaRPr lang="en-US" dirty="0">
            <a:cs typeface="B Zar" pitchFamily="2" charset="-78"/>
          </a:endParaRPr>
        </a:p>
      </dgm:t>
    </dgm:pt>
    <dgm:pt modelId="{10DCB641-7B37-465B-A396-B8E71F690C6A}" type="parTrans" cxnId="{7AB774F8-4E6E-42AE-B651-26457E849027}">
      <dgm:prSet/>
      <dgm:spPr/>
      <dgm:t>
        <a:bodyPr/>
        <a:lstStyle/>
        <a:p>
          <a:endParaRPr lang="en-US"/>
        </a:p>
      </dgm:t>
    </dgm:pt>
    <dgm:pt modelId="{0708CC2F-E1FC-41EE-9519-8BC95CAEEDCC}" type="sibTrans" cxnId="{7AB774F8-4E6E-42AE-B651-26457E849027}">
      <dgm:prSet/>
      <dgm:spPr/>
      <dgm:t>
        <a:bodyPr/>
        <a:lstStyle/>
        <a:p>
          <a:endParaRPr lang="en-US"/>
        </a:p>
      </dgm:t>
    </dgm:pt>
    <dgm:pt modelId="{ADE905CD-26E6-4C2E-89D5-94631CC5CA6D}">
      <dgm:prSet/>
      <dgm:spPr/>
      <dgm:t>
        <a:bodyPr/>
        <a:lstStyle/>
        <a:p>
          <a:pPr rtl="1"/>
          <a:r>
            <a:rPr lang="fa-IR" dirty="0" smtClean="0">
              <a:cs typeface="B Zar" pitchFamily="2" charset="-78"/>
            </a:rPr>
            <a:t>دو رده‌ای (</a:t>
          </a:r>
          <a:r>
            <a:rPr lang="en-US" dirty="0" smtClean="0">
              <a:cs typeface="B Zar" pitchFamily="2" charset="-78"/>
            </a:rPr>
            <a:t>two-tier</a:t>
          </a:r>
          <a:r>
            <a:rPr lang="fa-IR" dirty="0" smtClean="0">
              <a:cs typeface="B Zar" pitchFamily="2" charset="-78"/>
            </a:rPr>
            <a:t>)</a:t>
          </a:r>
          <a:endParaRPr lang="en-US" dirty="0">
            <a:cs typeface="B Zar" pitchFamily="2" charset="-78"/>
          </a:endParaRPr>
        </a:p>
      </dgm:t>
    </dgm:pt>
    <dgm:pt modelId="{37108B3F-62CD-4D15-980F-6BF729872C51}" type="parTrans" cxnId="{56B45014-AD8B-493A-BEFF-0BE84768895D}">
      <dgm:prSet/>
      <dgm:spPr/>
      <dgm:t>
        <a:bodyPr/>
        <a:lstStyle/>
        <a:p>
          <a:endParaRPr lang="en-US"/>
        </a:p>
      </dgm:t>
    </dgm:pt>
    <dgm:pt modelId="{CCA39B0F-E527-4462-A759-661340A38FA7}" type="sibTrans" cxnId="{56B45014-AD8B-493A-BEFF-0BE84768895D}">
      <dgm:prSet/>
      <dgm:spPr/>
      <dgm:t>
        <a:bodyPr/>
        <a:lstStyle/>
        <a:p>
          <a:endParaRPr lang="en-US"/>
        </a:p>
      </dgm:t>
    </dgm:pt>
    <dgm:pt modelId="{B1B95DE0-5540-4D73-A78B-479D41333E23}" type="pres">
      <dgm:prSet presAssocID="{5268A4A8-B99D-4AB0-AEE1-4E4D6FB7031D}" presName="theList" presStyleCnt="0">
        <dgm:presLayoutVars>
          <dgm:dir/>
          <dgm:animLvl val="lvl"/>
          <dgm:resizeHandles val="exact"/>
        </dgm:presLayoutVars>
      </dgm:prSet>
      <dgm:spPr/>
      <dgm:t>
        <a:bodyPr/>
        <a:lstStyle/>
        <a:p>
          <a:endParaRPr lang="en-US"/>
        </a:p>
      </dgm:t>
    </dgm:pt>
    <dgm:pt modelId="{202B6EDD-D3DC-4509-BD15-378D136B328D}" type="pres">
      <dgm:prSet presAssocID="{CEA287FE-BA25-4B6E-82FB-BE4FDC777400}" presName="compNode" presStyleCnt="0"/>
      <dgm:spPr/>
    </dgm:pt>
    <dgm:pt modelId="{10BA7CB3-1A9E-410B-AA48-232F2EDCF920}" type="pres">
      <dgm:prSet presAssocID="{CEA287FE-BA25-4B6E-82FB-BE4FDC777400}" presName="aNode" presStyleLbl="bgShp" presStyleIdx="0" presStyleCnt="1"/>
      <dgm:spPr>
        <a:prstGeom prst="flowChartDocument">
          <a:avLst/>
        </a:prstGeom>
      </dgm:spPr>
      <dgm:t>
        <a:bodyPr/>
        <a:lstStyle/>
        <a:p>
          <a:endParaRPr lang="en-US"/>
        </a:p>
      </dgm:t>
    </dgm:pt>
    <dgm:pt modelId="{544E560A-FDF8-42AF-833F-2F86397877C8}" type="pres">
      <dgm:prSet presAssocID="{CEA287FE-BA25-4B6E-82FB-BE4FDC777400}" presName="textNode" presStyleLbl="bgShp" presStyleIdx="0" presStyleCnt="1"/>
      <dgm:spPr>
        <a:prstGeom prst="flowChartDocument">
          <a:avLst/>
        </a:prstGeom>
      </dgm:spPr>
      <dgm:t>
        <a:bodyPr/>
        <a:lstStyle/>
        <a:p>
          <a:endParaRPr lang="en-US"/>
        </a:p>
      </dgm:t>
    </dgm:pt>
    <dgm:pt modelId="{BD7A6CBA-B702-4356-951C-EE7677E8A432}" type="pres">
      <dgm:prSet presAssocID="{CEA287FE-BA25-4B6E-82FB-BE4FDC777400}" presName="compChildNode" presStyleCnt="0"/>
      <dgm:spPr/>
    </dgm:pt>
    <dgm:pt modelId="{7A357E3D-6218-4DC5-95EE-8A8BF5EE972D}" type="pres">
      <dgm:prSet presAssocID="{CEA287FE-BA25-4B6E-82FB-BE4FDC777400}" presName="theInnerList" presStyleCnt="0"/>
      <dgm:spPr/>
    </dgm:pt>
    <dgm:pt modelId="{884A72A5-1680-43F8-8F2D-727329D86ECA}" type="pres">
      <dgm:prSet presAssocID="{50C3376B-F97C-4EB0-9CEA-69CFE12E7B9E}" presName="childNode" presStyleLbl="node1" presStyleIdx="0" presStyleCnt="3">
        <dgm:presLayoutVars>
          <dgm:bulletEnabled val="1"/>
        </dgm:presLayoutVars>
      </dgm:prSet>
      <dgm:spPr/>
      <dgm:t>
        <a:bodyPr/>
        <a:lstStyle/>
        <a:p>
          <a:endParaRPr lang="en-US"/>
        </a:p>
      </dgm:t>
    </dgm:pt>
    <dgm:pt modelId="{D6539748-FFDB-4B89-AF38-4D6CC3F1F05F}" type="pres">
      <dgm:prSet presAssocID="{50C3376B-F97C-4EB0-9CEA-69CFE12E7B9E}" presName="aSpace2" presStyleCnt="0"/>
      <dgm:spPr/>
    </dgm:pt>
    <dgm:pt modelId="{871EEA5E-20C9-41B4-B73D-1FBE23EABF48}" type="pres">
      <dgm:prSet presAssocID="{CD6CA3C0-305E-4E58-9E22-7699C7AFC920}" presName="childNode" presStyleLbl="node1" presStyleIdx="1" presStyleCnt="3">
        <dgm:presLayoutVars>
          <dgm:bulletEnabled val="1"/>
        </dgm:presLayoutVars>
      </dgm:prSet>
      <dgm:spPr/>
      <dgm:t>
        <a:bodyPr/>
        <a:lstStyle/>
        <a:p>
          <a:endParaRPr lang="en-US"/>
        </a:p>
      </dgm:t>
    </dgm:pt>
    <dgm:pt modelId="{22610BFC-362F-4757-A3D3-023C960A1A89}" type="pres">
      <dgm:prSet presAssocID="{CD6CA3C0-305E-4E58-9E22-7699C7AFC920}" presName="aSpace2" presStyleCnt="0"/>
      <dgm:spPr/>
    </dgm:pt>
    <dgm:pt modelId="{C9298432-9486-4464-BDF9-4FFC3AC53D93}" type="pres">
      <dgm:prSet presAssocID="{ADE905CD-26E6-4C2E-89D5-94631CC5CA6D}" presName="childNode" presStyleLbl="node1" presStyleIdx="2" presStyleCnt="3">
        <dgm:presLayoutVars>
          <dgm:bulletEnabled val="1"/>
        </dgm:presLayoutVars>
      </dgm:prSet>
      <dgm:spPr/>
      <dgm:t>
        <a:bodyPr/>
        <a:lstStyle/>
        <a:p>
          <a:endParaRPr lang="en-US"/>
        </a:p>
      </dgm:t>
    </dgm:pt>
  </dgm:ptLst>
  <dgm:cxnLst>
    <dgm:cxn modelId="{425C52E4-803F-4DC2-A9AE-69399DBC46A1}" type="presOf" srcId="{ADE905CD-26E6-4C2E-89D5-94631CC5CA6D}" destId="{C9298432-9486-4464-BDF9-4FFC3AC53D93}" srcOrd="0" destOrd="0" presId="urn:microsoft.com/office/officeart/2005/8/layout/lProcess2"/>
    <dgm:cxn modelId="{CAF929EC-2920-4201-A122-4B19771670A5}" type="presOf" srcId="{CEA287FE-BA25-4B6E-82FB-BE4FDC777400}" destId="{10BA7CB3-1A9E-410B-AA48-232F2EDCF920}" srcOrd="0" destOrd="0" presId="urn:microsoft.com/office/officeart/2005/8/layout/lProcess2"/>
    <dgm:cxn modelId="{6E9E9C9E-47BA-4ECF-93A3-D35E7F4BF7D4}" type="presOf" srcId="{50C3376B-F97C-4EB0-9CEA-69CFE12E7B9E}" destId="{884A72A5-1680-43F8-8F2D-727329D86ECA}" srcOrd="0" destOrd="0" presId="urn:microsoft.com/office/officeart/2005/8/layout/lProcess2"/>
    <dgm:cxn modelId="{CCAFAFAD-F127-4F56-91AB-C87546F1E2CD}" type="presOf" srcId="{CEA287FE-BA25-4B6E-82FB-BE4FDC777400}" destId="{544E560A-FDF8-42AF-833F-2F86397877C8}" srcOrd="1" destOrd="0" presId="urn:microsoft.com/office/officeart/2005/8/layout/lProcess2"/>
    <dgm:cxn modelId="{EF14690A-03BB-4EA2-9649-C8EFCF070A08}" type="presOf" srcId="{CD6CA3C0-305E-4E58-9E22-7699C7AFC920}" destId="{871EEA5E-20C9-41B4-B73D-1FBE23EABF48}" srcOrd="0" destOrd="0" presId="urn:microsoft.com/office/officeart/2005/8/layout/lProcess2"/>
    <dgm:cxn modelId="{11FB48E8-0AD4-4DA8-BB00-8BD857CA6E44}" srcId="{5268A4A8-B99D-4AB0-AEE1-4E4D6FB7031D}" destId="{CEA287FE-BA25-4B6E-82FB-BE4FDC777400}" srcOrd="0" destOrd="0" parTransId="{0782D557-0673-4096-9425-E63B606AA883}" sibTransId="{B40171B5-3A66-4F95-A147-8BD9ABCF764F}"/>
    <dgm:cxn modelId="{4E3E1AF1-7DDD-46B4-90DF-CBF3C5CA0D73}" type="presOf" srcId="{5268A4A8-B99D-4AB0-AEE1-4E4D6FB7031D}" destId="{B1B95DE0-5540-4D73-A78B-479D41333E23}" srcOrd="0" destOrd="0" presId="urn:microsoft.com/office/officeart/2005/8/layout/lProcess2"/>
    <dgm:cxn modelId="{56B45014-AD8B-493A-BEFF-0BE84768895D}" srcId="{CEA287FE-BA25-4B6E-82FB-BE4FDC777400}" destId="{ADE905CD-26E6-4C2E-89D5-94631CC5CA6D}" srcOrd="2" destOrd="0" parTransId="{37108B3F-62CD-4D15-980F-6BF729872C51}" sibTransId="{CCA39B0F-E527-4462-A759-661340A38FA7}"/>
    <dgm:cxn modelId="{4D7BB090-C3E0-41EA-A422-F096069B7E9B}" srcId="{CEA287FE-BA25-4B6E-82FB-BE4FDC777400}" destId="{50C3376B-F97C-4EB0-9CEA-69CFE12E7B9E}" srcOrd="0" destOrd="0" parTransId="{C890A48B-7299-4904-8031-EE3E52824ED9}" sibTransId="{41573A06-0145-4B8E-9123-1261A07EC4DF}"/>
    <dgm:cxn modelId="{7AB774F8-4E6E-42AE-B651-26457E849027}" srcId="{CEA287FE-BA25-4B6E-82FB-BE4FDC777400}" destId="{CD6CA3C0-305E-4E58-9E22-7699C7AFC920}" srcOrd="1" destOrd="0" parTransId="{10DCB641-7B37-465B-A396-B8E71F690C6A}" sibTransId="{0708CC2F-E1FC-41EE-9519-8BC95CAEEDCC}"/>
    <dgm:cxn modelId="{0AE11E46-FD52-4604-987E-419FC5FAC0D4}" type="presParOf" srcId="{B1B95DE0-5540-4D73-A78B-479D41333E23}" destId="{202B6EDD-D3DC-4509-BD15-378D136B328D}" srcOrd="0" destOrd="0" presId="urn:microsoft.com/office/officeart/2005/8/layout/lProcess2"/>
    <dgm:cxn modelId="{F06C8F7A-26E7-4E08-B35C-D937681D284E}" type="presParOf" srcId="{202B6EDD-D3DC-4509-BD15-378D136B328D}" destId="{10BA7CB3-1A9E-410B-AA48-232F2EDCF920}" srcOrd="0" destOrd="0" presId="urn:microsoft.com/office/officeart/2005/8/layout/lProcess2"/>
    <dgm:cxn modelId="{4B380657-3D14-4DDB-82D5-5651EA998427}" type="presParOf" srcId="{202B6EDD-D3DC-4509-BD15-378D136B328D}" destId="{544E560A-FDF8-42AF-833F-2F86397877C8}" srcOrd="1" destOrd="0" presId="urn:microsoft.com/office/officeart/2005/8/layout/lProcess2"/>
    <dgm:cxn modelId="{193EAEA4-7EDC-4D41-9989-5CC349588E4D}" type="presParOf" srcId="{202B6EDD-D3DC-4509-BD15-378D136B328D}" destId="{BD7A6CBA-B702-4356-951C-EE7677E8A432}" srcOrd="2" destOrd="0" presId="urn:microsoft.com/office/officeart/2005/8/layout/lProcess2"/>
    <dgm:cxn modelId="{91A21FE6-A497-466F-A63D-D5A3ABE111F1}" type="presParOf" srcId="{BD7A6CBA-B702-4356-951C-EE7677E8A432}" destId="{7A357E3D-6218-4DC5-95EE-8A8BF5EE972D}" srcOrd="0" destOrd="0" presId="urn:microsoft.com/office/officeart/2005/8/layout/lProcess2"/>
    <dgm:cxn modelId="{AF4BD2AD-17F2-4D2A-92F9-E608A9657A07}" type="presParOf" srcId="{7A357E3D-6218-4DC5-95EE-8A8BF5EE972D}" destId="{884A72A5-1680-43F8-8F2D-727329D86ECA}" srcOrd="0" destOrd="0" presId="urn:microsoft.com/office/officeart/2005/8/layout/lProcess2"/>
    <dgm:cxn modelId="{A5BF145F-1F6B-4196-937D-929458748162}" type="presParOf" srcId="{7A357E3D-6218-4DC5-95EE-8A8BF5EE972D}" destId="{D6539748-FFDB-4B89-AF38-4D6CC3F1F05F}" srcOrd="1" destOrd="0" presId="urn:microsoft.com/office/officeart/2005/8/layout/lProcess2"/>
    <dgm:cxn modelId="{E52ACB2E-DBF6-44E4-8F01-28AE3BCE65D8}" type="presParOf" srcId="{7A357E3D-6218-4DC5-95EE-8A8BF5EE972D}" destId="{871EEA5E-20C9-41B4-B73D-1FBE23EABF48}" srcOrd="2" destOrd="0" presId="urn:microsoft.com/office/officeart/2005/8/layout/lProcess2"/>
    <dgm:cxn modelId="{73EAECAD-67D4-419D-AF4B-CE31AD3A359F}" type="presParOf" srcId="{7A357E3D-6218-4DC5-95EE-8A8BF5EE972D}" destId="{22610BFC-362F-4757-A3D3-023C960A1A89}" srcOrd="3" destOrd="0" presId="urn:microsoft.com/office/officeart/2005/8/layout/lProcess2"/>
    <dgm:cxn modelId="{A906A192-031F-4015-8908-78D188D997AA}" type="presParOf" srcId="{7A357E3D-6218-4DC5-95EE-8A8BF5EE972D}" destId="{C9298432-9486-4464-BDF9-4FFC3AC53D93}" srcOrd="4" destOrd="0" presId="urn:microsoft.com/office/officeart/2005/8/layout/l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C91D528-6987-47B0-841A-38B271BED15E}">
      <dsp:nvSpPr>
        <dsp:cNvPr id="0" name=""/>
        <dsp:cNvSpPr/>
      </dsp:nvSpPr>
      <dsp:spPr>
        <a:xfrm>
          <a:off x="107444" y="19470"/>
          <a:ext cx="6400788" cy="2716568"/>
        </a:xfrm>
        <a:prstGeom prst="roundRect">
          <a:avLst>
            <a:gd name="adj" fmla="val 10000"/>
          </a:avLst>
        </a:prstGeom>
        <a:blipFill rotWithShape="0">
          <a:blip xmlns:r="http://schemas.openxmlformats.org/officeDocument/2006/relationships" r:embed="rId1"/>
          <a:stretch>
            <a:fillRect/>
          </a:stretch>
        </a:blip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60960" numCol="1" spcCol="1270" anchor="t" anchorCtr="0">
          <a:noAutofit/>
        </a:bodyPr>
        <a:lstStyle/>
        <a:p>
          <a:pPr lvl="0" algn="r" defTabSz="711200" rtl="1">
            <a:lnSpc>
              <a:spcPct val="90000"/>
            </a:lnSpc>
            <a:spcBef>
              <a:spcPct val="0"/>
            </a:spcBef>
            <a:spcAft>
              <a:spcPct val="35000"/>
            </a:spcAft>
          </a:pPr>
          <a:endParaRPr lang="fa-IR" sz="1600" b="1" kern="1200" dirty="0">
            <a:cs typeface="B Zar" pitchFamily="2" charset="-78"/>
          </a:endParaRPr>
        </a:p>
      </dsp:txBody>
      <dsp:txXfrm>
        <a:off x="107444" y="19470"/>
        <a:ext cx="6400788" cy="1811045"/>
      </dsp:txXfrm>
    </dsp:sp>
    <dsp:sp modelId="{670CD412-9208-4885-B702-0808B96B10A5}">
      <dsp:nvSpPr>
        <dsp:cNvPr id="0" name=""/>
        <dsp:cNvSpPr/>
      </dsp:nvSpPr>
      <dsp:spPr>
        <a:xfrm>
          <a:off x="1291587" y="1780954"/>
          <a:ext cx="6830568" cy="3225600"/>
        </a:xfrm>
        <a:prstGeom prst="flowChartManualInput">
          <a:avLst/>
        </a:prstGeom>
        <a:solidFill>
          <a:schemeClr val="lt1">
            <a:alpha val="90000"/>
            <a:hueOff val="0"/>
            <a:satOff val="0"/>
            <a:lumOff val="0"/>
            <a:alphaOff val="0"/>
          </a:schemeClr>
        </a:solidFill>
        <a:ln w="9525" cap="flat" cmpd="sng" algn="ctr">
          <a:solidFill>
            <a:schemeClr val="accent4">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3792" tIns="113792" rIns="113792" bIns="113792" numCol="1" spcCol="1270" anchor="t" anchorCtr="0">
          <a:noAutofit/>
        </a:bodyPr>
        <a:lstStyle/>
        <a:p>
          <a:pPr marL="171450" lvl="1" indent="-171450" algn="r" defTabSz="711200" rtl="1">
            <a:lnSpc>
              <a:spcPct val="90000"/>
            </a:lnSpc>
            <a:spcBef>
              <a:spcPct val="0"/>
            </a:spcBef>
            <a:spcAft>
              <a:spcPct val="15000"/>
            </a:spcAft>
            <a:buChar char="••"/>
          </a:pPr>
          <a:r>
            <a:rPr lang="fa-IR" sz="1600" b="1" kern="1200" dirty="0" smtClean="0">
              <a:cs typeface="B Zar" pitchFamily="2" charset="-78"/>
            </a:rPr>
            <a:t>تعریف و مفهوم </a:t>
          </a:r>
          <a:endParaRPr lang="en-US" sz="1600" b="1" kern="1200" dirty="0">
            <a:cs typeface="B Zar" pitchFamily="2" charset="-78"/>
          </a:endParaRPr>
        </a:p>
        <a:p>
          <a:pPr marL="171450" lvl="1" indent="-171450" algn="r" defTabSz="711200" rtl="1">
            <a:lnSpc>
              <a:spcPct val="90000"/>
            </a:lnSpc>
            <a:spcBef>
              <a:spcPct val="0"/>
            </a:spcBef>
            <a:spcAft>
              <a:spcPct val="15000"/>
            </a:spcAft>
            <a:buChar char="••"/>
          </a:pPr>
          <a:r>
            <a:rPr lang="fa-IR" sz="1600" b="1" kern="1200" dirty="0" smtClean="0">
              <a:cs typeface="B Zar" pitchFamily="2" charset="-78"/>
            </a:rPr>
            <a:t>شناخت بازیگران </a:t>
          </a:r>
          <a:endParaRPr lang="en-US" sz="1600" b="1" kern="1200" dirty="0">
            <a:cs typeface="B Zar" pitchFamily="2" charset="-78"/>
          </a:endParaRPr>
        </a:p>
        <a:p>
          <a:pPr marL="171450" lvl="1" indent="-171450" algn="r" defTabSz="711200" rtl="1">
            <a:lnSpc>
              <a:spcPct val="90000"/>
            </a:lnSpc>
            <a:spcBef>
              <a:spcPct val="0"/>
            </a:spcBef>
            <a:spcAft>
              <a:spcPct val="15000"/>
            </a:spcAft>
            <a:buChar char="••"/>
          </a:pPr>
          <a:r>
            <a:rPr lang="fa-IR" sz="1600" b="1" kern="1200" dirty="0" smtClean="0">
              <a:cs typeface="B Zar" pitchFamily="2" charset="-78"/>
            </a:rPr>
            <a:t>آشنایی با تئوری‌های پایه</a:t>
          </a:r>
          <a:endParaRPr lang="en-US" sz="1600" b="1" kern="1200" dirty="0">
            <a:cs typeface="B Zar" pitchFamily="2" charset="-78"/>
          </a:endParaRPr>
        </a:p>
        <a:p>
          <a:pPr marL="171450" lvl="1" indent="-171450" algn="r" defTabSz="711200" rtl="1">
            <a:lnSpc>
              <a:spcPct val="90000"/>
            </a:lnSpc>
            <a:spcBef>
              <a:spcPct val="0"/>
            </a:spcBef>
            <a:spcAft>
              <a:spcPct val="15000"/>
            </a:spcAft>
            <a:buChar char="••"/>
          </a:pPr>
          <a:r>
            <a:rPr lang="fa-IR" sz="1600" b="1" kern="1200" dirty="0" smtClean="0">
              <a:cs typeface="B Zar" pitchFamily="2" charset="-78"/>
            </a:rPr>
            <a:t>معرفی دستاوردها</a:t>
          </a:r>
          <a:endParaRPr lang="en-US" sz="1600" b="1" kern="1200" dirty="0">
            <a:cs typeface="B Zar" pitchFamily="2" charset="-78"/>
          </a:endParaRPr>
        </a:p>
        <a:p>
          <a:pPr marL="171450" lvl="1" indent="-171450" algn="r" defTabSz="711200" rtl="1">
            <a:lnSpc>
              <a:spcPct val="90000"/>
            </a:lnSpc>
            <a:spcBef>
              <a:spcPct val="0"/>
            </a:spcBef>
            <a:spcAft>
              <a:spcPct val="15000"/>
            </a:spcAft>
            <a:buChar char="••"/>
          </a:pPr>
          <a:r>
            <a:rPr lang="fa-IR" sz="1600" b="1" kern="1200" dirty="0" smtClean="0">
              <a:cs typeface="B Zar" pitchFamily="2" charset="-78"/>
            </a:rPr>
            <a:t>مباحث بین‌المللی</a:t>
          </a:r>
          <a:endParaRPr lang="en-US" sz="1600" b="1" kern="1200" dirty="0">
            <a:cs typeface="B Zar" pitchFamily="2" charset="-78"/>
          </a:endParaRPr>
        </a:p>
        <a:p>
          <a:pPr marL="171450" lvl="1" indent="-171450" algn="r" defTabSz="711200" rtl="1">
            <a:lnSpc>
              <a:spcPct val="90000"/>
            </a:lnSpc>
            <a:spcBef>
              <a:spcPct val="0"/>
            </a:spcBef>
            <a:spcAft>
              <a:spcPct val="15000"/>
            </a:spcAft>
            <a:buChar char="••"/>
          </a:pPr>
          <a:r>
            <a:rPr lang="fa-IR" sz="1600" b="1" kern="1200" dirty="0" smtClean="0">
              <a:cs typeface="B Zar" pitchFamily="2" charset="-78"/>
            </a:rPr>
            <a:t>آشنایی با مدل‌های رایج هیأت‌مدیره</a:t>
          </a:r>
          <a:endParaRPr lang="en-US" sz="1600" b="1" kern="1200" dirty="0">
            <a:cs typeface="B Zar" pitchFamily="2" charset="-78"/>
          </a:endParaRPr>
        </a:p>
        <a:p>
          <a:pPr marL="171450" lvl="1" indent="-171450" algn="r" defTabSz="711200" rtl="1">
            <a:lnSpc>
              <a:spcPct val="90000"/>
            </a:lnSpc>
            <a:spcBef>
              <a:spcPct val="0"/>
            </a:spcBef>
            <a:spcAft>
              <a:spcPct val="15000"/>
            </a:spcAft>
            <a:buChar char="••"/>
          </a:pPr>
          <a:r>
            <a:rPr lang="fa-IR" sz="1600" b="1" kern="1200" smtClean="0">
              <a:cs typeface="B Zar" pitchFamily="2" charset="-78"/>
            </a:rPr>
            <a:t>معرفی کتب و مقالات</a:t>
          </a:r>
          <a:endParaRPr lang="en-US" sz="1600" b="1" kern="1200" dirty="0">
            <a:cs typeface="B Zar" pitchFamily="2" charset="-78"/>
          </a:endParaRPr>
        </a:p>
      </dsp:txBody>
      <dsp:txXfrm>
        <a:off x="1291587" y="1780954"/>
        <a:ext cx="6830568" cy="322560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A954551-0CA8-44E4-AE5D-B0E830E637B4}">
      <dsp:nvSpPr>
        <dsp:cNvPr id="0" name=""/>
        <dsp:cNvSpPr/>
      </dsp:nvSpPr>
      <dsp:spPr>
        <a:xfrm>
          <a:off x="0" y="0"/>
          <a:ext cx="8229600" cy="2261711"/>
        </a:xfrm>
        <a:prstGeom prst="ellipseRibbon">
          <a:avLst/>
        </a:prstGeom>
        <a:solidFill>
          <a:schemeClr val="accent1">
            <a:tint val="40000"/>
            <a:hueOff val="0"/>
            <a:satOff val="0"/>
            <a:lumOff val="0"/>
            <a:alpha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 modelId="{18489453-54B6-42D0-B04C-7A73798BB10E}">
      <dsp:nvSpPr>
        <dsp:cNvPr id="0" name=""/>
        <dsp:cNvSpPr/>
      </dsp:nvSpPr>
      <dsp:spPr>
        <a:xfrm>
          <a:off x="2133616" y="627407"/>
          <a:ext cx="3962366" cy="1658588"/>
        </a:xfrm>
        <a:prstGeom prst="roundRect">
          <a:avLst>
            <a:gd name="adj" fmla="val 10000"/>
          </a:avLst>
        </a:prstGeom>
        <a:blipFill rotWithShape="0">
          <a:blip xmlns:r="http://schemas.openxmlformats.org/officeDocument/2006/relationships" r:embed="rId1"/>
          <a:stretch>
            <a:fillRect/>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26D471D2-D559-4183-83C3-0AD24CDC6ABF}">
      <dsp:nvSpPr>
        <dsp:cNvPr id="0" name=""/>
        <dsp:cNvSpPr/>
      </dsp:nvSpPr>
      <dsp:spPr>
        <a:xfrm rot="10800000">
          <a:off x="246887" y="2261711"/>
          <a:ext cx="7735824" cy="2764313"/>
        </a:xfrm>
        <a:prstGeom prst="round2SameRect">
          <a:avLst>
            <a:gd name="adj1" fmla="val 10500"/>
            <a:gd name="adj2" fmla="val 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84912" tIns="184912" rIns="184912" bIns="184912" numCol="1" spcCol="1270" anchor="t" anchorCtr="0">
          <a:noAutofit/>
        </a:bodyPr>
        <a:lstStyle/>
        <a:p>
          <a:pPr lvl="0" algn="justLow" defTabSz="1155700" rtl="1">
            <a:lnSpc>
              <a:spcPct val="90000"/>
            </a:lnSpc>
            <a:spcBef>
              <a:spcPct val="0"/>
            </a:spcBef>
            <a:spcAft>
              <a:spcPct val="35000"/>
            </a:spcAft>
          </a:pPr>
          <a:r>
            <a:rPr lang="fa-IR" sz="2600" kern="1200" dirty="0" smtClean="0">
              <a:cs typeface="B Zar" pitchFamily="2" charset="-78"/>
            </a:rPr>
            <a:t>در ایتالیا مرسوم است و معمولاً زمانی که حالت‌های دیگری از جانب قانون پیش‌بینی نشده باشد، از این مدل استفاده می‌شود. در این مدل یک هیأت‌مدیره وجود دارد و یک مجموعۀ کنترلی (مثلاً کمیتۀ حسابرسان) که ناظر بر هیأت‌‌مدیره است. در ایران نیز عموماً از این مدل استفاده می‌شود.</a:t>
          </a:r>
          <a:endParaRPr lang="en-US" sz="2600" kern="1200" dirty="0">
            <a:cs typeface="B Zar" pitchFamily="2" charset="-78"/>
          </a:endParaRPr>
        </a:p>
      </dsp:txBody>
      <dsp:txXfrm rot="10800000">
        <a:off x="246887" y="2261711"/>
        <a:ext cx="7735824" cy="2764313"/>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5B9456A-05DC-435B-9DC9-43AA12FC06E5}">
      <dsp:nvSpPr>
        <dsp:cNvPr id="0" name=""/>
        <dsp:cNvSpPr/>
      </dsp:nvSpPr>
      <dsp:spPr>
        <a:xfrm>
          <a:off x="481589" y="254098"/>
          <a:ext cx="6830568" cy="4098340"/>
        </a:xfrm>
        <a:prstGeom prst="roundRect">
          <a:avLst>
            <a:gd name="adj" fmla="val 10000"/>
          </a:avLst>
        </a:prstGeom>
        <a:gradFill rotWithShape="0">
          <a:gsLst>
            <a:gs pos="0">
              <a:schemeClr val="accent1">
                <a:alpha val="90000"/>
                <a:hueOff val="0"/>
                <a:satOff val="0"/>
                <a:lumOff val="0"/>
                <a:alphaOff val="0"/>
                <a:shade val="51000"/>
                <a:satMod val="130000"/>
              </a:schemeClr>
            </a:gs>
            <a:gs pos="80000">
              <a:schemeClr val="accent1">
                <a:alpha val="90000"/>
                <a:hueOff val="0"/>
                <a:satOff val="0"/>
                <a:lumOff val="0"/>
                <a:alphaOff val="0"/>
                <a:shade val="93000"/>
                <a:satMod val="130000"/>
              </a:schemeClr>
            </a:gs>
            <a:gs pos="100000">
              <a:schemeClr val="accent1">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0472" tIns="220472" rIns="220472" bIns="118110" numCol="1" spcCol="1270" anchor="t" anchorCtr="0">
          <a:noAutofit/>
        </a:bodyPr>
        <a:lstStyle/>
        <a:p>
          <a:pPr lvl="0" algn="justLow" defTabSz="1377950" rtl="1">
            <a:lnSpc>
              <a:spcPct val="90000"/>
            </a:lnSpc>
            <a:spcBef>
              <a:spcPct val="0"/>
            </a:spcBef>
            <a:spcAft>
              <a:spcPct val="35000"/>
            </a:spcAft>
          </a:pPr>
          <a:r>
            <a:rPr lang="fa-IR" sz="3100" kern="1200" dirty="0" smtClean="0">
              <a:cs typeface="B Zar" pitchFamily="2" charset="-78"/>
            </a:rPr>
            <a:t>عموماً در کشورهای انگلیسی زبان رایج است. در این مدل مدیر عامل عضو یک مجموعه از مدیران یعنی هیأت‌مدیره است و تعدادی از اعضای هیأت‌مدیره به‌عنوان کمیتۀ کنترل منصوب می‌شوند.</a:t>
          </a:r>
          <a:endParaRPr lang="en-US" sz="3100" kern="1200" dirty="0">
            <a:cs typeface="B Zar" pitchFamily="2" charset="-78"/>
          </a:endParaRPr>
        </a:p>
      </dsp:txBody>
      <dsp:txXfrm>
        <a:off x="481589" y="254098"/>
        <a:ext cx="6830568" cy="2732227"/>
      </dsp:txXfrm>
    </dsp:sp>
    <dsp:sp modelId="{2D9BBA14-BFFE-4363-84AE-2922E0D40E7E}">
      <dsp:nvSpPr>
        <dsp:cNvPr id="0" name=""/>
        <dsp:cNvSpPr/>
      </dsp:nvSpPr>
      <dsp:spPr>
        <a:xfrm>
          <a:off x="2843799" y="2986326"/>
          <a:ext cx="4904211" cy="1785600"/>
        </a:xfrm>
        <a:prstGeom prst="roundRect">
          <a:avLst>
            <a:gd name="adj" fmla="val 10000"/>
          </a:avLst>
        </a:prstGeom>
        <a:blipFill rotWithShape="0">
          <a:blip xmlns:r="http://schemas.openxmlformats.org/officeDocument/2006/relationships" r:embed="rId1"/>
          <a:stretch>
            <a:fillRect/>
          </a:stretch>
        </a:blipFill>
        <a:ln w="9525" cap="flat" cmpd="sng" algn="ctr">
          <a:solidFill>
            <a:schemeClr val="accent1">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8F508D7-2AC0-4386-82BC-8612AB636B1F}">
      <dsp:nvSpPr>
        <dsp:cNvPr id="0" name=""/>
        <dsp:cNvSpPr/>
      </dsp:nvSpPr>
      <dsp:spPr>
        <a:xfrm>
          <a:off x="0" y="0"/>
          <a:ext cx="8229600" cy="2261711"/>
        </a:xfrm>
        <a:prstGeom prst="plaque">
          <a:avLst/>
        </a:prstGeom>
        <a:solidFill>
          <a:schemeClr val="accent5">
            <a:tint val="40000"/>
            <a:alpha val="90000"/>
            <a:hueOff val="0"/>
            <a:satOff val="0"/>
            <a:lumOff val="0"/>
            <a:alphaOff val="0"/>
          </a:schemeClr>
        </a:solidFill>
        <a:ln>
          <a:noFill/>
        </a:ln>
        <a:effectLst>
          <a:outerShdw blurRad="40000" dist="23000" dir="5400000" rotWithShape="0">
            <a:srgbClr val="000000">
              <a:alpha val="35000"/>
            </a:srgbClr>
          </a:outerShdw>
        </a:effectLst>
        <a:sp3d prstMaterial="plastic">
          <a:bevelT w="25400" h="25400"/>
          <a:bevelB w="25400" h="25400"/>
        </a:sp3d>
      </dsp:spPr>
      <dsp:style>
        <a:lnRef idx="0">
          <a:scrgbClr r="0" g="0" b="0"/>
        </a:lnRef>
        <a:fillRef idx="1">
          <a:scrgbClr r="0" g="0" b="0"/>
        </a:fillRef>
        <a:effectRef idx="2">
          <a:scrgbClr r="0" g="0" b="0"/>
        </a:effectRef>
        <a:fontRef idx="minor"/>
      </dsp:style>
    </dsp:sp>
    <dsp:sp modelId="{D9385E31-E4E9-4E8F-9913-7FFB122E81A4}">
      <dsp:nvSpPr>
        <dsp:cNvPr id="0" name=""/>
        <dsp:cNvSpPr/>
      </dsp:nvSpPr>
      <dsp:spPr>
        <a:xfrm>
          <a:off x="1752588" y="301561"/>
          <a:ext cx="4724422" cy="1658588"/>
        </a:xfrm>
        <a:prstGeom prst="roundRect">
          <a:avLst>
            <a:gd name="adj" fmla="val 10000"/>
          </a:avLst>
        </a:prstGeom>
        <a:blipFill rotWithShape="0">
          <a:blip xmlns:r="http://schemas.openxmlformats.org/officeDocument/2006/relationships" r:embed="rId1"/>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C36CAC81-CBDA-461A-B031-F637D5DEE1A4}">
      <dsp:nvSpPr>
        <dsp:cNvPr id="0" name=""/>
        <dsp:cNvSpPr/>
      </dsp:nvSpPr>
      <dsp:spPr>
        <a:xfrm rot="10800000">
          <a:off x="246887" y="2261711"/>
          <a:ext cx="7735824" cy="2764313"/>
        </a:xfrm>
        <a:prstGeom prst="round2SameRect">
          <a:avLst>
            <a:gd name="adj1" fmla="val 10500"/>
            <a:gd name="adj2" fmla="val 0"/>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77800" tIns="177800" rIns="177800" bIns="177800" numCol="1" spcCol="1270" anchor="t" anchorCtr="0">
          <a:noAutofit/>
        </a:bodyPr>
        <a:lstStyle/>
        <a:p>
          <a:pPr lvl="0" algn="justLow" defTabSz="1111250" rtl="1">
            <a:lnSpc>
              <a:spcPct val="90000"/>
            </a:lnSpc>
            <a:spcBef>
              <a:spcPct val="0"/>
            </a:spcBef>
            <a:spcAft>
              <a:spcPct val="35000"/>
            </a:spcAft>
          </a:pPr>
          <a:r>
            <a:rPr lang="fa-IR" sz="2500" kern="1200" dirty="0" smtClean="0">
              <a:cs typeface="B Zar" pitchFamily="2" charset="-78"/>
            </a:rPr>
            <a:t>در کشور آلمان رایج است و اخیراً در دیگر کشورهای اروپایی مانند فرانسه، هلند و فنلاند رواج یافته است. در این روش دو مجموعۀ مدیران وجود دارد. هیأت‌عامل(</a:t>
          </a:r>
          <a:r>
            <a:rPr lang="en-US" sz="2500" kern="1200" dirty="0" smtClean="0">
              <a:cs typeface="B Zar" pitchFamily="2" charset="-78"/>
            </a:rPr>
            <a:t>management board</a:t>
          </a:r>
          <a:r>
            <a:rPr lang="fa-IR" sz="2500" kern="1200" dirty="0" smtClean="0">
              <a:cs typeface="B Zar" pitchFamily="2" charset="-78"/>
            </a:rPr>
            <a:t>) که شامل مدیران اجرایی و هیأت ناظر (</a:t>
          </a:r>
          <a:r>
            <a:rPr lang="en-US" sz="2500" kern="1200" dirty="0" smtClean="0">
              <a:cs typeface="B Zar" pitchFamily="2" charset="-78"/>
            </a:rPr>
            <a:t>supervisory board</a:t>
          </a:r>
          <a:r>
            <a:rPr lang="fa-IR" sz="2500" kern="1200" dirty="0" smtClean="0">
              <a:cs typeface="B Zar" pitchFamily="2" charset="-78"/>
            </a:rPr>
            <a:t>) که شامل مدیران غیر اجرایی است. </a:t>
          </a:r>
          <a:endParaRPr lang="en-US" sz="2500" kern="1200" dirty="0">
            <a:cs typeface="B Zar" pitchFamily="2" charset="-78"/>
          </a:endParaRPr>
        </a:p>
      </dsp:txBody>
      <dsp:txXfrm rot="10800000">
        <a:off x="246887" y="2261711"/>
        <a:ext cx="7735824" cy="2764313"/>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6CAC453-C9DE-4628-92C9-D765D5844938}">
      <dsp:nvSpPr>
        <dsp:cNvPr id="0" name=""/>
        <dsp:cNvSpPr/>
      </dsp:nvSpPr>
      <dsp:spPr>
        <a:xfrm>
          <a:off x="4018" y="46543"/>
          <a:ext cx="8221563" cy="4932937"/>
        </a:xfrm>
        <a:prstGeom prst="verticalScroll">
          <a:avLst/>
        </a:prstGeom>
        <a:solidFill>
          <a:schemeClr val="accent4">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justLow" defTabSz="1022350" rtl="1">
            <a:lnSpc>
              <a:spcPct val="90000"/>
            </a:lnSpc>
            <a:spcBef>
              <a:spcPct val="0"/>
            </a:spcBef>
            <a:spcAft>
              <a:spcPct val="35000"/>
            </a:spcAft>
          </a:pPr>
          <a:r>
            <a:rPr lang="fa-IR" sz="2300" kern="1200" dirty="0" smtClean="0">
              <a:cs typeface="B Zar" pitchFamily="2" charset="-78"/>
            </a:rPr>
            <a:t>در مطالعه‌ای با عنوان </a:t>
          </a:r>
          <a:r>
            <a:rPr lang="en-US" sz="2300" kern="1200" dirty="0" smtClean="0">
              <a:cs typeface="B Zar" pitchFamily="2" charset="-78"/>
            </a:rPr>
            <a:t>Global Investor Opinion Survey</a:t>
          </a:r>
          <a:r>
            <a:rPr lang="ar-SA" sz="2300" kern="1200" dirty="0" smtClean="0">
              <a:cs typeface="B Zar" pitchFamily="2" charset="-78"/>
            </a:rPr>
            <a:t> که توسط شرکت مکینزی در سال 200</a:t>
          </a:r>
          <a:r>
            <a:rPr lang="fa-IR" sz="2300" kern="1200" dirty="0" smtClean="0">
              <a:cs typeface="B Zar" pitchFamily="2" charset="-78"/>
            </a:rPr>
            <a:t>0</a:t>
          </a:r>
          <a:r>
            <a:rPr lang="ar-SA" sz="2300" kern="1200" dirty="0" smtClean="0">
              <a:cs typeface="B Zar" pitchFamily="2" charset="-78"/>
            </a:rPr>
            <a:t> انجام شد، 200 سرمایه‌گذاری نهادی به‌عنوان نمونه مورد بررسی قرار گرفت. نتایج مطالعه حاکی از آن بود که</a:t>
          </a:r>
          <a:r>
            <a:rPr lang="fa-IR" sz="2300" kern="1200" dirty="0" smtClean="0">
              <a:cs typeface="B Zar" pitchFamily="2" charset="-78"/>
            </a:rPr>
            <a:t> بیش از</a:t>
          </a:r>
          <a:r>
            <a:rPr lang="ar-SA" sz="2300" kern="1200" dirty="0" smtClean="0">
              <a:cs typeface="B Zar" pitchFamily="2" charset="-78"/>
            </a:rPr>
            <a:t> 80 درصد سرمایه‌گذاران برای شرکت‌های خوش‌حاکمیت (</a:t>
          </a:r>
          <a:r>
            <a:rPr lang="en-US" sz="2300" kern="1200" dirty="0" smtClean="0">
              <a:cs typeface="B Zar" pitchFamily="2" charset="-78"/>
            </a:rPr>
            <a:t>well-governed</a:t>
          </a:r>
          <a:r>
            <a:rPr lang="fa-IR" sz="2300" kern="1200" dirty="0" smtClean="0">
              <a:cs typeface="B Zar" pitchFamily="2" charset="-78"/>
            </a:rPr>
            <a:t> ) </a:t>
          </a:r>
          <a:r>
            <a:rPr lang="ar-SA" sz="2300" kern="1200" dirty="0" smtClean="0">
              <a:cs typeface="B Zar" pitchFamily="2" charset="-78"/>
            </a:rPr>
            <a:t>صرف می‌پردازند. در این مطالعه شرکت‌ خوش‌حاکمیت، شرکتی تعریف شد که اعضای هیأت‌مدیرۀ آن اغلب خارج از سازمانند، محدودیتی برای مدیر ایجاد نمی‌کند، به‌طور رسمی هیأ‌ت‌مدیرۀ آن موردارزیابی قرار می‌گیرد، و نسبت به تقاضاهای سرمایه‌گذاران برای دریافت اطلاعات مربوط به </a:t>
          </a:r>
          <a:r>
            <a:rPr lang="fa-IR" sz="2300" kern="1200" dirty="0" smtClean="0">
              <a:cs typeface="B Zar" pitchFamily="2" charset="-78"/>
            </a:rPr>
            <a:t>شرکت </a:t>
          </a:r>
          <a:r>
            <a:rPr lang="ar-SA" sz="2300" kern="1200" dirty="0" smtClean="0">
              <a:cs typeface="B Zar" pitchFamily="2" charset="-78"/>
            </a:rPr>
            <a:t>پاسخگو می‌باشد. </a:t>
          </a:r>
          <a:endParaRPr lang="en-US" sz="2300" kern="1200" dirty="0">
            <a:cs typeface="B Zar" pitchFamily="2" charset="-78"/>
          </a:endParaRPr>
        </a:p>
      </dsp:txBody>
      <dsp:txXfrm>
        <a:off x="4018" y="46543"/>
        <a:ext cx="8221563" cy="4932937"/>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79A275F-547B-4578-82AE-0F10E82AEE0C}">
      <dsp:nvSpPr>
        <dsp:cNvPr id="0" name=""/>
        <dsp:cNvSpPr/>
      </dsp:nvSpPr>
      <dsp:spPr>
        <a:xfrm>
          <a:off x="0" y="343225"/>
          <a:ext cx="8229600" cy="856169"/>
        </a:xfrm>
        <a:prstGeom prst="rect">
          <a:avLst/>
        </a:prstGeom>
        <a:gradFill rotWithShape="0">
          <a:gsLst>
            <a:gs pos="0">
              <a:schemeClr val="accent2">
                <a:shade val="50000"/>
                <a:hueOff val="0"/>
                <a:satOff val="0"/>
                <a:lumOff val="0"/>
                <a:alphaOff val="0"/>
                <a:shade val="51000"/>
                <a:satMod val="130000"/>
              </a:schemeClr>
            </a:gs>
            <a:gs pos="80000">
              <a:schemeClr val="accent2">
                <a:shade val="50000"/>
                <a:hueOff val="0"/>
                <a:satOff val="0"/>
                <a:lumOff val="0"/>
                <a:alphaOff val="0"/>
                <a:shade val="93000"/>
                <a:satMod val="130000"/>
              </a:schemeClr>
            </a:gs>
            <a:gs pos="100000">
              <a:schemeClr val="accent2">
                <a:shade val="50000"/>
                <a:hueOff val="0"/>
                <a:satOff val="0"/>
                <a:lumOff val="0"/>
                <a:alphaOff val="0"/>
                <a:shade val="94000"/>
                <a:satMod val="135000"/>
              </a:schemeClr>
            </a:gs>
          </a:gsLst>
          <a:lin ang="16200000" scaled="0"/>
        </a:gradFill>
        <a:ln w="9525" cap="flat" cmpd="sng" algn="ctr">
          <a:solidFill>
            <a:schemeClr val="accent2">
              <a:shade val="5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rtl="1">
            <a:lnSpc>
              <a:spcPct val="90000"/>
            </a:lnSpc>
            <a:spcBef>
              <a:spcPct val="0"/>
            </a:spcBef>
            <a:spcAft>
              <a:spcPct val="35000"/>
            </a:spcAft>
          </a:pPr>
          <a:r>
            <a:rPr lang="fa-IR" sz="2700" b="1" kern="1200" dirty="0" smtClean="0">
              <a:cs typeface="B Titr" pitchFamily="2" charset="-78"/>
            </a:rPr>
            <a:t>تحقیق گمپرس و همکاران. (2003</a:t>
          </a:r>
          <a:r>
            <a:rPr lang="en-US" sz="2700" b="1" kern="1200" dirty="0" smtClean="0">
              <a:cs typeface="B Titr" pitchFamily="2" charset="-78"/>
            </a:rPr>
            <a:t> (</a:t>
          </a:r>
          <a:endParaRPr lang="fa-IR" sz="2700" kern="1200" dirty="0">
            <a:cs typeface="B Titr" pitchFamily="2" charset="-78"/>
          </a:endParaRPr>
        </a:p>
      </dsp:txBody>
      <dsp:txXfrm>
        <a:off x="0" y="343225"/>
        <a:ext cx="8229600" cy="856169"/>
      </dsp:txXfrm>
    </dsp:sp>
    <dsp:sp modelId="{9A09E459-BF10-474E-AF9A-72333175C79A}">
      <dsp:nvSpPr>
        <dsp:cNvPr id="0" name=""/>
        <dsp:cNvSpPr/>
      </dsp:nvSpPr>
      <dsp:spPr>
        <a:xfrm>
          <a:off x="0" y="1199395"/>
          <a:ext cx="8229600" cy="3483405"/>
        </a:xfrm>
        <a:prstGeom prst="rect">
          <a:avLst/>
        </a:prstGeom>
        <a:solidFill>
          <a:schemeClr val="accent2">
            <a:alpha val="90000"/>
            <a:tint val="55000"/>
            <a:hueOff val="0"/>
            <a:satOff val="0"/>
            <a:lumOff val="0"/>
            <a:alphaOff val="0"/>
          </a:schemeClr>
        </a:solidFill>
        <a:ln w="9525" cap="flat" cmpd="sng" algn="ctr">
          <a:solidFill>
            <a:schemeClr val="accent2">
              <a:alpha val="90000"/>
              <a:tint val="55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4018" tIns="144018" rIns="192024" bIns="216027" numCol="1" spcCol="1270" anchor="t" anchorCtr="0">
          <a:noAutofit/>
        </a:bodyPr>
        <a:lstStyle/>
        <a:p>
          <a:pPr marL="228600" lvl="1" indent="-228600" algn="justLow" defTabSz="1200150" rtl="1">
            <a:lnSpc>
              <a:spcPct val="90000"/>
            </a:lnSpc>
            <a:spcBef>
              <a:spcPct val="0"/>
            </a:spcBef>
            <a:spcAft>
              <a:spcPct val="15000"/>
            </a:spcAft>
            <a:buChar char="••"/>
          </a:pPr>
          <a:r>
            <a:rPr lang="fa-IR" sz="2700" kern="1200" dirty="0" smtClean="0">
              <a:cs typeface="B Zar" pitchFamily="2" charset="-78"/>
            </a:rPr>
            <a:t>گمپرس شرکتی را که حقوق قابل‌توجهی برای رأی‌دهندگان  قائل است "شرکت دموکرات" و شرکتی را که محدودیت‌های قابل‌توجهی برای رأی‌دهندگان  ایجاد می‌کند "شرکت دیکتاتور" نامید. وی سؤال تحقیق خود را این‌گونه مطرح کرد که آیا سیستم دموکرات شرکت‌داری عملکرد شرکت را ارتقا می‌دهد؟ نتایج نشان می‌داد که "شرکت‌های دیکتاتور" نسبت به "شرکت‌‌های دموکرات" ارزش کمتر و نیز بازدۀ سهام کمتری دارند.</a:t>
          </a:r>
          <a:endParaRPr lang="en-US" sz="2700" kern="1200" dirty="0">
            <a:cs typeface="B Zar" pitchFamily="2" charset="-78"/>
          </a:endParaRPr>
        </a:p>
      </dsp:txBody>
      <dsp:txXfrm>
        <a:off x="0" y="1199395"/>
        <a:ext cx="8229600" cy="348340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EE0D455-1A39-4C86-A642-7FAFCCE3A55F}">
      <dsp:nvSpPr>
        <dsp:cNvPr id="0" name=""/>
        <dsp:cNvSpPr/>
      </dsp:nvSpPr>
      <dsp:spPr>
        <a:xfrm>
          <a:off x="0" y="13321"/>
          <a:ext cx="6830568" cy="1299873"/>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06680" numCol="1" spcCol="1270" anchor="t" anchorCtr="0">
          <a:noAutofit/>
        </a:bodyPr>
        <a:lstStyle/>
        <a:p>
          <a:pPr lvl="0" algn="ctr" defTabSz="1244600" rtl="1">
            <a:lnSpc>
              <a:spcPct val="90000"/>
            </a:lnSpc>
            <a:spcBef>
              <a:spcPct val="0"/>
            </a:spcBef>
            <a:spcAft>
              <a:spcPct val="35000"/>
            </a:spcAft>
          </a:pPr>
          <a:r>
            <a:rPr lang="fa-IR" sz="2800" kern="1200" dirty="0" smtClean="0">
              <a:cs typeface="B Zar" pitchFamily="2" charset="-78"/>
            </a:rPr>
            <a:t>گمپرس  و همکاران. (2003)</a:t>
          </a:r>
          <a:endParaRPr lang="en-US" sz="2800" kern="1200" dirty="0">
            <a:cs typeface="B Zar" pitchFamily="2" charset="-78"/>
          </a:endParaRPr>
        </a:p>
      </dsp:txBody>
      <dsp:txXfrm>
        <a:off x="0" y="13321"/>
        <a:ext cx="6830568" cy="866582"/>
      </dsp:txXfrm>
    </dsp:sp>
    <dsp:sp modelId="{93F8C295-E3C0-474C-AD76-85C980924A43}">
      <dsp:nvSpPr>
        <dsp:cNvPr id="0" name=""/>
        <dsp:cNvSpPr/>
      </dsp:nvSpPr>
      <dsp:spPr>
        <a:xfrm>
          <a:off x="1399032" y="879903"/>
          <a:ext cx="6830568" cy="4132800"/>
        </a:xfrm>
        <a:prstGeom prst="doubleWave">
          <a:avLst/>
        </a:prstGeom>
        <a:solidFill>
          <a:schemeClr val="accent3">
            <a:alpha val="90000"/>
            <a:tint val="4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99136" tIns="199136" rIns="199136" bIns="199136" numCol="1" spcCol="1270" anchor="t" anchorCtr="0">
          <a:noAutofit/>
        </a:bodyPr>
        <a:lstStyle/>
        <a:p>
          <a:pPr marL="285750" lvl="1" indent="-285750" algn="justLow" defTabSz="1244600" rtl="1">
            <a:lnSpc>
              <a:spcPct val="90000"/>
            </a:lnSpc>
            <a:spcBef>
              <a:spcPct val="0"/>
            </a:spcBef>
            <a:spcAft>
              <a:spcPct val="15000"/>
            </a:spcAft>
            <a:buChar char="••"/>
          </a:pPr>
          <a:r>
            <a:rPr lang="fa-IR" sz="2800" kern="1200" dirty="0" smtClean="0">
              <a:cs typeface="B Zar" pitchFamily="2" charset="-78"/>
            </a:rPr>
            <a:t>شرکت شبیه جمهوری است. تفویض اختیارات در نهایت بر انتخاب رأی‌دهندگان (سهامداران) استواراست. این رأی‌دهندگان نمایندگان خود (هیأت‌مدیره) را انتخاب می‌کنند و نمایندگان نیز بخش عمدۀ اختیارات خود را به عاملان (مدیران اجرایی) تفویض می‌کنند.</a:t>
          </a:r>
          <a:endParaRPr lang="en-US" sz="2800" kern="1200" dirty="0">
            <a:cs typeface="B Zar" pitchFamily="2" charset="-78"/>
          </a:endParaRPr>
        </a:p>
      </dsp:txBody>
      <dsp:txXfrm>
        <a:off x="1399032" y="879903"/>
        <a:ext cx="6830568" cy="41328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31480F1-603D-4308-BDE7-2F0366BE9C36}">
      <dsp:nvSpPr>
        <dsp:cNvPr id="0" name=""/>
        <dsp:cNvSpPr/>
      </dsp:nvSpPr>
      <dsp:spPr>
        <a:xfrm>
          <a:off x="0" y="0"/>
          <a:ext cx="8229600" cy="1507807"/>
        </a:xfrm>
        <a:prstGeom prst="rect">
          <a:avLst/>
        </a:prstGeom>
        <a:solidFill>
          <a:schemeClr val="dk1">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txBody>
        <a:bodyPr spcFirstLastPara="0" vert="horz" wrap="square" lIns="201930" tIns="201930" rIns="201930" bIns="201930" numCol="1" spcCol="1270" anchor="ctr" anchorCtr="0">
          <a:noAutofit/>
        </a:bodyPr>
        <a:lstStyle/>
        <a:p>
          <a:pPr lvl="0" algn="ctr" defTabSz="2355850" rtl="1">
            <a:lnSpc>
              <a:spcPct val="90000"/>
            </a:lnSpc>
            <a:spcBef>
              <a:spcPct val="0"/>
            </a:spcBef>
            <a:spcAft>
              <a:spcPct val="35000"/>
            </a:spcAft>
          </a:pPr>
          <a:r>
            <a:rPr lang="fa-IR" sz="5300" kern="1200" dirty="0" smtClean="0">
              <a:cs typeface="B Titr" pitchFamily="2" charset="-78"/>
            </a:rPr>
            <a:t>تعریف</a:t>
          </a:r>
          <a:endParaRPr lang="en-US" sz="5300" kern="1200" dirty="0">
            <a:cs typeface="B Titr" pitchFamily="2" charset="-78"/>
          </a:endParaRPr>
        </a:p>
      </dsp:txBody>
      <dsp:txXfrm>
        <a:off x="0" y="0"/>
        <a:ext cx="8229600" cy="1507807"/>
      </dsp:txXfrm>
    </dsp:sp>
    <dsp:sp modelId="{9BCC3F68-708C-488E-A39E-08B461166232}">
      <dsp:nvSpPr>
        <dsp:cNvPr id="0" name=""/>
        <dsp:cNvSpPr/>
      </dsp:nvSpPr>
      <dsp:spPr>
        <a:xfrm>
          <a:off x="0" y="1507807"/>
          <a:ext cx="8229600" cy="316639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justLow" defTabSz="1289050" rtl="1">
            <a:lnSpc>
              <a:spcPct val="90000"/>
            </a:lnSpc>
            <a:spcBef>
              <a:spcPct val="0"/>
            </a:spcBef>
            <a:spcAft>
              <a:spcPct val="35000"/>
            </a:spcAft>
          </a:pPr>
          <a:r>
            <a:rPr lang="fa-IR" sz="2900" kern="1200" dirty="0" smtClean="0">
              <a:latin typeface="Arial Unicode MS" pitchFamily="34" charset="-128"/>
              <a:ea typeface="Arial Unicode MS" pitchFamily="34" charset="-128"/>
              <a:cs typeface="B Zar" pitchFamily="2" charset="-78"/>
            </a:rPr>
            <a:t>شرکت‌داری مجموعه‌ای از فرآیندها، عرف‌ها، سیاست‌ها، دستورالعمل‌ها و قوانین و مقرراتی است که نحوۀ هدایت، مدیریت و کنترل شرکت را تحت تأثیر قرار می‌دهد. شرکت‌داری هم‌چنین شامل ارتباطات میان ذینفعان شرکت و اهدافی است که شرکت جهت نیل به آن‌ها فعالیت می‌کند. </a:t>
          </a:r>
          <a:endParaRPr lang="en-US" sz="2900" kern="1200" dirty="0">
            <a:latin typeface="Arial Unicode MS" pitchFamily="34" charset="-128"/>
            <a:ea typeface="Arial Unicode MS" pitchFamily="34" charset="-128"/>
            <a:cs typeface="B Zar" pitchFamily="2" charset="-78"/>
          </a:endParaRPr>
        </a:p>
      </dsp:txBody>
      <dsp:txXfrm>
        <a:off x="0" y="1507807"/>
        <a:ext cx="8229600" cy="3166395"/>
      </dsp:txXfrm>
    </dsp:sp>
    <dsp:sp modelId="{BF2740D4-4A11-4632-A464-E876F81C2A8E}">
      <dsp:nvSpPr>
        <dsp:cNvPr id="0" name=""/>
        <dsp:cNvSpPr/>
      </dsp:nvSpPr>
      <dsp:spPr>
        <a:xfrm>
          <a:off x="0" y="4674203"/>
          <a:ext cx="8229600" cy="351821"/>
        </a:xfrm>
        <a:prstGeom prst="rect">
          <a:avLst/>
        </a:prstGeom>
        <a:solidFill>
          <a:schemeClr val="dk1">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E7CA9FB-9024-4D05-8D06-6551E16257E8}">
      <dsp:nvSpPr>
        <dsp:cNvPr id="0" name=""/>
        <dsp:cNvSpPr/>
      </dsp:nvSpPr>
      <dsp:spPr>
        <a:xfrm>
          <a:off x="0" y="620042"/>
          <a:ext cx="8229600" cy="43911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8708" tIns="853948" rIns="638708" bIns="291592" numCol="1" spcCol="1270" anchor="t" anchorCtr="0">
          <a:noAutofit/>
        </a:bodyPr>
        <a:lstStyle/>
        <a:p>
          <a:pPr marL="285750" lvl="1" indent="-285750" algn="justLow" defTabSz="1822450" rtl="1">
            <a:lnSpc>
              <a:spcPct val="90000"/>
            </a:lnSpc>
            <a:spcBef>
              <a:spcPct val="0"/>
            </a:spcBef>
            <a:spcAft>
              <a:spcPct val="15000"/>
            </a:spcAft>
            <a:buChar char="••"/>
          </a:pPr>
          <a:r>
            <a:rPr lang="fa-IR" sz="4100" kern="1200" dirty="0" smtClean="0">
              <a:cs typeface="B Zar" pitchFamily="2" charset="-78"/>
            </a:rPr>
            <a:t>شرکت‌داری ساختاری فراهم می‌آورد که از آن طریق اهداف شرکت تنظیم، و ابزار نیل به اهداف تعریف، و روش‌های نظارت بر عملکرد تعیین می‌شود.</a:t>
          </a:r>
          <a:endParaRPr lang="en-US" sz="4100" kern="1200" dirty="0">
            <a:cs typeface="B Zar" pitchFamily="2" charset="-78"/>
          </a:endParaRPr>
        </a:p>
      </dsp:txBody>
      <dsp:txXfrm>
        <a:off x="0" y="620042"/>
        <a:ext cx="8229600" cy="4391100"/>
      </dsp:txXfrm>
    </dsp:sp>
    <dsp:sp modelId="{6815C801-D853-4751-943F-E9784DD6FEAC}">
      <dsp:nvSpPr>
        <dsp:cNvPr id="0" name=""/>
        <dsp:cNvSpPr/>
      </dsp:nvSpPr>
      <dsp:spPr>
        <a:xfrm>
          <a:off x="411480" y="14882"/>
          <a:ext cx="5760720" cy="121032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1822450" rtl="1">
            <a:lnSpc>
              <a:spcPct val="90000"/>
            </a:lnSpc>
            <a:spcBef>
              <a:spcPct val="0"/>
            </a:spcBef>
            <a:spcAft>
              <a:spcPct val="35000"/>
            </a:spcAft>
          </a:pPr>
          <a:r>
            <a:rPr lang="fa-IR" sz="4100" kern="1200" dirty="0" smtClean="0">
              <a:cs typeface="B Titr" pitchFamily="2" charset="-78"/>
            </a:rPr>
            <a:t>تعریف</a:t>
          </a:r>
          <a:endParaRPr lang="en-US" sz="4100" kern="1200" dirty="0">
            <a:cs typeface="B Titr" pitchFamily="2" charset="-78"/>
          </a:endParaRPr>
        </a:p>
      </dsp:txBody>
      <dsp:txXfrm>
        <a:off x="411480" y="14882"/>
        <a:ext cx="5760720" cy="121032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33FC080-4885-433B-8800-7008C1812397}">
      <dsp:nvSpPr>
        <dsp:cNvPr id="0" name=""/>
        <dsp:cNvSpPr/>
      </dsp:nvSpPr>
      <dsp:spPr>
        <a:xfrm rot="5400000">
          <a:off x="5112176" y="-2026017"/>
          <a:ext cx="967902" cy="5266944"/>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rtl="0">
            <a:lnSpc>
              <a:spcPct val="90000"/>
            </a:lnSpc>
            <a:spcBef>
              <a:spcPct val="0"/>
            </a:spcBef>
            <a:spcAft>
              <a:spcPct val="15000"/>
            </a:spcAft>
            <a:buChar char="••"/>
          </a:pPr>
          <a:r>
            <a:rPr lang="en-US" sz="2900" kern="1200" dirty="0" smtClean="0"/>
            <a:t>Jensen &amp; </a:t>
          </a:r>
          <a:r>
            <a:rPr lang="en-US" sz="2900" kern="1200" dirty="0" err="1" smtClean="0"/>
            <a:t>Meckling</a:t>
          </a:r>
          <a:endParaRPr lang="en-US" sz="2900" kern="1200" dirty="0"/>
        </a:p>
      </dsp:txBody>
      <dsp:txXfrm rot="5400000">
        <a:off x="5112176" y="-2026017"/>
        <a:ext cx="967902" cy="5266944"/>
      </dsp:txXfrm>
    </dsp:sp>
    <dsp:sp modelId="{3314FCB8-8915-4B3F-A000-38EC5148A5A4}">
      <dsp:nvSpPr>
        <dsp:cNvPr id="0" name=""/>
        <dsp:cNvSpPr/>
      </dsp:nvSpPr>
      <dsp:spPr>
        <a:xfrm>
          <a:off x="0" y="2515"/>
          <a:ext cx="2962656" cy="1209878"/>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t>Agency Theory </a:t>
          </a:r>
          <a:endParaRPr lang="fa-IR" sz="2800" kern="1200" dirty="0"/>
        </a:p>
      </dsp:txBody>
      <dsp:txXfrm>
        <a:off x="0" y="2515"/>
        <a:ext cx="2962656" cy="1209878"/>
      </dsp:txXfrm>
    </dsp:sp>
    <dsp:sp modelId="{DDBD652C-C930-47B8-81C5-B3FC916719C5}">
      <dsp:nvSpPr>
        <dsp:cNvPr id="0" name=""/>
        <dsp:cNvSpPr/>
      </dsp:nvSpPr>
      <dsp:spPr>
        <a:xfrm rot="5400000">
          <a:off x="5112176" y="-755645"/>
          <a:ext cx="967902" cy="5266944"/>
        </a:xfrm>
        <a:prstGeom prst="round2Same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rtl="0">
            <a:lnSpc>
              <a:spcPct val="90000"/>
            </a:lnSpc>
            <a:spcBef>
              <a:spcPct val="0"/>
            </a:spcBef>
            <a:spcAft>
              <a:spcPct val="15000"/>
            </a:spcAft>
            <a:buChar char="••"/>
          </a:pPr>
          <a:r>
            <a:rPr lang="en-US" sz="2900" kern="1200" dirty="0" smtClean="0"/>
            <a:t>Williamson</a:t>
          </a:r>
          <a:endParaRPr lang="en-US" sz="2900" kern="1200" dirty="0"/>
        </a:p>
      </dsp:txBody>
      <dsp:txXfrm rot="5400000">
        <a:off x="5112176" y="-755645"/>
        <a:ext cx="967902" cy="5266944"/>
      </dsp:txXfrm>
    </dsp:sp>
    <dsp:sp modelId="{680ED456-7EE5-47DF-B4C0-434C5B2E2B53}">
      <dsp:nvSpPr>
        <dsp:cNvPr id="0" name=""/>
        <dsp:cNvSpPr/>
      </dsp:nvSpPr>
      <dsp:spPr>
        <a:xfrm>
          <a:off x="0" y="1272887"/>
          <a:ext cx="2962656" cy="1209878"/>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t>Transaction-Cost Economics</a:t>
          </a:r>
          <a:endParaRPr lang="fa-IR" sz="2800" kern="1200" dirty="0"/>
        </a:p>
      </dsp:txBody>
      <dsp:txXfrm>
        <a:off x="0" y="1272887"/>
        <a:ext cx="2962656" cy="1209878"/>
      </dsp:txXfrm>
    </dsp:sp>
    <dsp:sp modelId="{1A760CF5-1AA9-4C71-9A7E-C8C4B6D229CF}">
      <dsp:nvSpPr>
        <dsp:cNvPr id="0" name=""/>
        <dsp:cNvSpPr/>
      </dsp:nvSpPr>
      <dsp:spPr>
        <a:xfrm rot="5400000">
          <a:off x="5112176" y="514726"/>
          <a:ext cx="967902" cy="5266944"/>
        </a:xfrm>
        <a:prstGeom prst="round2Same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rtl="0">
            <a:lnSpc>
              <a:spcPct val="90000"/>
            </a:lnSpc>
            <a:spcBef>
              <a:spcPct val="0"/>
            </a:spcBef>
            <a:spcAft>
              <a:spcPct val="15000"/>
            </a:spcAft>
            <a:buChar char="••"/>
          </a:pPr>
          <a:r>
            <a:rPr lang="en-US" sz="2900" kern="1200" dirty="0" smtClean="0"/>
            <a:t>Mitchell, </a:t>
          </a:r>
          <a:r>
            <a:rPr lang="en-US" sz="2900" kern="1200" dirty="0" err="1" smtClean="0"/>
            <a:t>Agle</a:t>
          </a:r>
          <a:r>
            <a:rPr lang="en-US" sz="2900" kern="1200" dirty="0" smtClean="0"/>
            <a:t>, Wood</a:t>
          </a:r>
          <a:endParaRPr lang="en-US" sz="2900" kern="1200" dirty="0"/>
        </a:p>
      </dsp:txBody>
      <dsp:txXfrm rot="5400000">
        <a:off x="5112176" y="514726"/>
        <a:ext cx="967902" cy="5266944"/>
      </dsp:txXfrm>
    </dsp:sp>
    <dsp:sp modelId="{0BA6C999-0B40-410E-BC0F-1DDCFDD835D5}">
      <dsp:nvSpPr>
        <dsp:cNvPr id="0" name=""/>
        <dsp:cNvSpPr/>
      </dsp:nvSpPr>
      <dsp:spPr>
        <a:xfrm>
          <a:off x="0" y="2543259"/>
          <a:ext cx="2962656" cy="1209878"/>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t>Stakeholder Theory </a:t>
          </a:r>
          <a:endParaRPr lang="en-US" sz="2800" kern="1200" dirty="0"/>
        </a:p>
      </dsp:txBody>
      <dsp:txXfrm>
        <a:off x="0" y="2543259"/>
        <a:ext cx="2962656" cy="1209878"/>
      </dsp:txXfrm>
    </dsp:sp>
    <dsp:sp modelId="{9AA9DD2B-807C-47C6-B276-810359C104BA}">
      <dsp:nvSpPr>
        <dsp:cNvPr id="0" name=""/>
        <dsp:cNvSpPr/>
      </dsp:nvSpPr>
      <dsp:spPr>
        <a:xfrm rot="5400000">
          <a:off x="5112176" y="1785098"/>
          <a:ext cx="967902" cy="5266944"/>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rtl="0">
            <a:lnSpc>
              <a:spcPct val="90000"/>
            </a:lnSpc>
            <a:spcBef>
              <a:spcPct val="0"/>
            </a:spcBef>
            <a:spcAft>
              <a:spcPct val="15000"/>
            </a:spcAft>
            <a:buChar char="••"/>
          </a:pPr>
          <a:r>
            <a:rPr lang="en-US" sz="2900" kern="1200" dirty="0" smtClean="0"/>
            <a:t>Davis, </a:t>
          </a:r>
          <a:r>
            <a:rPr lang="en-US" sz="2900" kern="1200" dirty="0" err="1" smtClean="0"/>
            <a:t>Schoorman</a:t>
          </a:r>
          <a:r>
            <a:rPr lang="en-US" sz="2900" kern="1200" dirty="0" smtClean="0"/>
            <a:t>, Donaldson</a:t>
          </a:r>
          <a:endParaRPr lang="en-US" sz="2900" kern="1200" dirty="0"/>
        </a:p>
      </dsp:txBody>
      <dsp:txXfrm rot="5400000">
        <a:off x="5112176" y="1785098"/>
        <a:ext cx="967902" cy="5266944"/>
      </dsp:txXfrm>
    </dsp:sp>
    <dsp:sp modelId="{27FAA44F-1C7D-4B79-82BB-A42A70B1A8B9}">
      <dsp:nvSpPr>
        <dsp:cNvPr id="0" name=""/>
        <dsp:cNvSpPr/>
      </dsp:nvSpPr>
      <dsp:spPr>
        <a:xfrm>
          <a:off x="0" y="3813631"/>
          <a:ext cx="2962656" cy="1209878"/>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t>Stewardship Theory</a:t>
          </a:r>
          <a:endParaRPr lang="en-US" sz="2800" kern="1200" dirty="0"/>
        </a:p>
      </dsp:txBody>
      <dsp:txXfrm>
        <a:off x="0" y="3813631"/>
        <a:ext cx="2962656" cy="1209878"/>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2E16C74-782A-4C7B-8846-CFBFEF3579A6}">
      <dsp:nvSpPr>
        <dsp:cNvPr id="0" name=""/>
        <dsp:cNvSpPr/>
      </dsp:nvSpPr>
      <dsp:spPr>
        <a:xfrm>
          <a:off x="1601787" y="0"/>
          <a:ext cx="5026025" cy="5026025"/>
        </a:xfrm>
        <a:prstGeom prst="diamond">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B1E00E3-0EA1-46B1-BD22-33DC9F2865A7}">
      <dsp:nvSpPr>
        <dsp:cNvPr id="0" name=""/>
        <dsp:cNvSpPr/>
      </dsp:nvSpPr>
      <dsp:spPr>
        <a:xfrm>
          <a:off x="2079259" y="477472"/>
          <a:ext cx="1960149" cy="196014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fa-IR" sz="2800" kern="1200" dirty="0" smtClean="0">
              <a:cs typeface="B Zar" pitchFamily="2" charset="-78"/>
            </a:rPr>
            <a:t>سهامداران</a:t>
          </a:r>
          <a:endParaRPr lang="en-US" sz="2800" kern="1200" dirty="0">
            <a:cs typeface="B Zar" pitchFamily="2" charset="-78"/>
          </a:endParaRPr>
        </a:p>
      </dsp:txBody>
      <dsp:txXfrm>
        <a:off x="2079259" y="477472"/>
        <a:ext cx="1960149" cy="1960149"/>
      </dsp:txXfrm>
    </dsp:sp>
    <dsp:sp modelId="{D8FE13EF-773C-41FE-8326-7F5C8513B5F9}">
      <dsp:nvSpPr>
        <dsp:cNvPr id="0" name=""/>
        <dsp:cNvSpPr/>
      </dsp:nvSpPr>
      <dsp:spPr>
        <a:xfrm>
          <a:off x="4190190" y="477472"/>
          <a:ext cx="1960149" cy="196014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fa-IR" sz="2800" kern="1200" dirty="0" smtClean="0">
              <a:cs typeface="B Zar" pitchFamily="2" charset="-78"/>
            </a:rPr>
            <a:t>اعتباردهندگان</a:t>
          </a:r>
          <a:endParaRPr lang="en-US" sz="2800" kern="1200" dirty="0">
            <a:cs typeface="B Zar" pitchFamily="2" charset="-78"/>
          </a:endParaRPr>
        </a:p>
      </dsp:txBody>
      <dsp:txXfrm>
        <a:off x="4190190" y="477472"/>
        <a:ext cx="1960149" cy="1960149"/>
      </dsp:txXfrm>
    </dsp:sp>
    <dsp:sp modelId="{579601B1-4435-4943-B20A-C72ACDA43696}">
      <dsp:nvSpPr>
        <dsp:cNvPr id="0" name=""/>
        <dsp:cNvSpPr/>
      </dsp:nvSpPr>
      <dsp:spPr>
        <a:xfrm>
          <a:off x="2079259" y="2588402"/>
          <a:ext cx="1960149" cy="196014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fa-IR" sz="2800" kern="1200" dirty="0" smtClean="0">
              <a:cs typeface="B Zar" pitchFamily="2" charset="-78"/>
            </a:rPr>
            <a:t>هیأت‌مدیره</a:t>
          </a:r>
          <a:endParaRPr lang="en-US" sz="2800" kern="1200" dirty="0">
            <a:cs typeface="B Zar" pitchFamily="2" charset="-78"/>
          </a:endParaRPr>
        </a:p>
      </dsp:txBody>
      <dsp:txXfrm>
        <a:off x="2079259" y="2588402"/>
        <a:ext cx="1960149" cy="1960149"/>
      </dsp:txXfrm>
    </dsp:sp>
    <dsp:sp modelId="{58D55E71-BDA3-422D-A0BE-FA16ABA222A3}">
      <dsp:nvSpPr>
        <dsp:cNvPr id="0" name=""/>
        <dsp:cNvSpPr/>
      </dsp:nvSpPr>
      <dsp:spPr>
        <a:xfrm>
          <a:off x="4190190" y="2588402"/>
          <a:ext cx="1960149" cy="196014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fa-IR" sz="2800" kern="1200" dirty="0" smtClean="0">
              <a:cs typeface="B Zar" pitchFamily="2" charset="-78"/>
            </a:rPr>
            <a:t>مدیران</a:t>
          </a:r>
          <a:endParaRPr lang="fa-IR" sz="2800" kern="1200" dirty="0">
            <a:cs typeface="B Zar" pitchFamily="2" charset="-78"/>
          </a:endParaRPr>
        </a:p>
      </dsp:txBody>
      <dsp:txXfrm>
        <a:off x="4190190" y="2588402"/>
        <a:ext cx="1960149" cy="1960149"/>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4BFEFC1-DD5D-4801-BB70-7E3D885D2175}">
      <dsp:nvSpPr>
        <dsp:cNvPr id="0" name=""/>
        <dsp:cNvSpPr/>
      </dsp:nvSpPr>
      <dsp:spPr>
        <a:xfrm>
          <a:off x="0" y="3783355"/>
          <a:ext cx="8229600" cy="1241781"/>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20040" tIns="320040" rIns="320040" bIns="320040" numCol="1" spcCol="1270" anchor="ctr" anchorCtr="0">
          <a:noAutofit/>
        </a:bodyPr>
        <a:lstStyle/>
        <a:p>
          <a:pPr lvl="0" algn="ctr" defTabSz="2000250" rtl="1">
            <a:lnSpc>
              <a:spcPct val="90000"/>
            </a:lnSpc>
            <a:spcBef>
              <a:spcPct val="0"/>
            </a:spcBef>
            <a:spcAft>
              <a:spcPct val="35000"/>
            </a:spcAft>
          </a:pPr>
          <a:r>
            <a:rPr lang="fa-IR" sz="4500" kern="1200" dirty="0" smtClean="0"/>
            <a:t>افزایش ثروت سهامداران</a:t>
          </a:r>
          <a:endParaRPr lang="en-US" sz="4500" kern="1200" dirty="0"/>
        </a:p>
      </dsp:txBody>
      <dsp:txXfrm>
        <a:off x="0" y="3783355"/>
        <a:ext cx="8229600" cy="1241781"/>
      </dsp:txXfrm>
    </dsp:sp>
    <dsp:sp modelId="{A9E41A06-27E8-436A-BB75-36CA8EF510B3}">
      <dsp:nvSpPr>
        <dsp:cNvPr id="0" name=""/>
        <dsp:cNvSpPr/>
      </dsp:nvSpPr>
      <dsp:spPr>
        <a:xfrm rot="10800000">
          <a:off x="0" y="1892121"/>
          <a:ext cx="8229600" cy="1909860"/>
        </a:xfrm>
        <a:prstGeom prst="upArrowCallou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20040" tIns="320040" rIns="320040" bIns="320040" numCol="1" spcCol="1270" anchor="ctr" anchorCtr="0">
          <a:noAutofit/>
        </a:bodyPr>
        <a:lstStyle/>
        <a:p>
          <a:pPr lvl="0" algn="ctr" defTabSz="2000250" rtl="1">
            <a:lnSpc>
              <a:spcPct val="90000"/>
            </a:lnSpc>
            <a:spcBef>
              <a:spcPct val="0"/>
            </a:spcBef>
            <a:spcAft>
              <a:spcPct val="35000"/>
            </a:spcAft>
          </a:pPr>
          <a:r>
            <a:rPr lang="fa-IR" sz="4500" kern="1200" dirty="0" smtClean="0"/>
            <a:t>افزایش بهره‌وری سرمایه</a:t>
          </a:r>
          <a:endParaRPr lang="en-US" sz="4500" kern="1200" dirty="0"/>
        </a:p>
      </dsp:txBody>
      <dsp:txXfrm rot="10800000">
        <a:off x="0" y="1892121"/>
        <a:ext cx="8229600" cy="1909860"/>
      </dsp:txXfrm>
    </dsp:sp>
    <dsp:sp modelId="{4B2CD2E6-62DD-460E-BC55-602118363BF6}">
      <dsp:nvSpPr>
        <dsp:cNvPr id="0" name=""/>
        <dsp:cNvSpPr/>
      </dsp:nvSpPr>
      <dsp:spPr>
        <a:xfrm rot="10800000">
          <a:off x="0" y="888"/>
          <a:ext cx="8229600" cy="1909860"/>
        </a:xfrm>
        <a:prstGeom prst="upArrowCallou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20040" tIns="320040" rIns="320040" bIns="320040" numCol="1" spcCol="1270" anchor="ctr" anchorCtr="0">
          <a:noAutofit/>
        </a:bodyPr>
        <a:lstStyle/>
        <a:p>
          <a:pPr lvl="0" algn="ctr" defTabSz="2000250" rtl="1">
            <a:lnSpc>
              <a:spcPct val="90000"/>
            </a:lnSpc>
            <a:spcBef>
              <a:spcPct val="0"/>
            </a:spcBef>
            <a:spcAft>
              <a:spcPct val="35000"/>
            </a:spcAft>
          </a:pPr>
          <a:r>
            <a:rPr lang="fa-IR" sz="4500" kern="1200" dirty="0" smtClean="0"/>
            <a:t>بهبود عملکرد شرکت</a:t>
          </a:r>
          <a:endParaRPr lang="en-US" sz="4500" kern="1200" dirty="0"/>
        </a:p>
      </dsp:txBody>
      <dsp:txXfrm rot="10800000">
        <a:off x="0" y="888"/>
        <a:ext cx="8229600" cy="190986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53FC06F-7397-4726-A6AA-CD39BC888516}">
      <dsp:nvSpPr>
        <dsp:cNvPr id="0" name=""/>
        <dsp:cNvSpPr/>
      </dsp:nvSpPr>
      <dsp:spPr>
        <a:xfrm rot="5400000">
          <a:off x="3585718" y="-120459"/>
          <a:ext cx="4020820" cy="5266944"/>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2870" tIns="51435" rIns="102870" bIns="51435" numCol="1" spcCol="1270" anchor="ctr" anchorCtr="0">
          <a:noAutofit/>
        </a:bodyPr>
        <a:lstStyle/>
        <a:p>
          <a:pPr marL="228600" lvl="1" indent="-228600" algn="r" defTabSz="1200150" rtl="1">
            <a:lnSpc>
              <a:spcPct val="90000"/>
            </a:lnSpc>
            <a:spcBef>
              <a:spcPct val="0"/>
            </a:spcBef>
            <a:spcAft>
              <a:spcPct val="15000"/>
            </a:spcAft>
            <a:buChar char="••"/>
          </a:pPr>
          <a:r>
            <a:rPr lang="fa-IR" sz="2700" kern="1200" dirty="0" smtClean="0">
              <a:cs typeface="B Zar" pitchFamily="2" charset="-78"/>
            </a:rPr>
            <a:t>وجود مدل‌های مختلف شرکت‌داری</a:t>
          </a:r>
          <a:endParaRPr lang="en-US" sz="2700" kern="1200" dirty="0">
            <a:cs typeface="B Zar" pitchFamily="2" charset="-78"/>
          </a:endParaRPr>
        </a:p>
        <a:p>
          <a:pPr marL="228600" lvl="1" indent="-228600" algn="r" defTabSz="1200150" rtl="1">
            <a:lnSpc>
              <a:spcPct val="90000"/>
            </a:lnSpc>
            <a:spcBef>
              <a:spcPct val="0"/>
            </a:spcBef>
            <a:spcAft>
              <a:spcPct val="15000"/>
            </a:spcAft>
            <a:buChar char="••"/>
          </a:pPr>
          <a:r>
            <a:rPr lang="fa-IR" sz="2700" kern="1200" dirty="0" smtClean="0">
              <a:cs typeface="B Zar" pitchFamily="2" charset="-78"/>
            </a:rPr>
            <a:t>سطوح مختلف توسعه و مقبولیت</a:t>
          </a:r>
          <a:endParaRPr lang="en-US" sz="2700" kern="1200" dirty="0">
            <a:cs typeface="B Zar" pitchFamily="2" charset="-78"/>
          </a:endParaRPr>
        </a:p>
        <a:p>
          <a:pPr marL="228600" lvl="1" indent="-228600" algn="r" defTabSz="1200150" rtl="1">
            <a:lnSpc>
              <a:spcPct val="90000"/>
            </a:lnSpc>
            <a:spcBef>
              <a:spcPct val="0"/>
            </a:spcBef>
            <a:spcAft>
              <a:spcPct val="15000"/>
            </a:spcAft>
            <a:buChar char="••"/>
          </a:pPr>
          <a:r>
            <a:rPr lang="fa-IR" sz="2700" kern="1200" dirty="0" smtClean="0">
              <a:cs typeface="B Zar" pitchFamily="2" charset="-78"/>
            </a:rPr>
            <a:t>قوانین و مقررات و رهنمودهای مختلف</a:t>
          </a:r>
          <a:endParaRPr lang="en-US" sz="2700" kern="1200" dirty="0">
            <a:cs typeface="B Zar" pitchFamily="2" charset="-78"/>
          </a:endParaRPr>
        </a:p>
        <a:p>
          <a:pPr marL="228600" lvl="1" indent="-228600" algn="r" defTabSz="1200150" rtl="1">
            <a:lnSpc>
              <a:spcPct val="90000"/>
            </a:lnSpc>
            <a:spcBef>
              <a:spcPct val="0"/>
            </a:spcBef>
            <a:spcAft>
              <a:spcPct val="15000"/>
            </a:spcAft>
            <a:buChar char="••"/>
          </a:pPr>
          <a:r>
            <a:rPr lang="fa-IR" sz="2700" kern="1200" dirty="0" smtClean="0">
              <a:cs typeface="B Zar" pitchFamily="2" charset="-78"/>
            </a:rPr>
            <a:t>هم‌گرایی و واگرایی مدل‌ها</a:t>
          </a:r>
          <a:endParaRPr lang="en-US" sz="2700" kern="1200" dirty="0">
            <a:cs typeface="B Zar" pitchFamily="2" charset="-78"/>
          </a:endParaRPr>
        </a:p>
        <a:p>
          <a:pPr marL="228600" lvl="1" indent="-228600" algn="r" defTabSz="1200150" rtl="1">
            <a:lnSpc>
              <a:spcPct val="90000"/>
            </a:lnSpc>
            <a:spcBef>
              <a:spcPct val="0"/>
            </a:spcBef>
            <a:spcAft>
              <a:spcPct val="15000"/>
            </a:spcAft>
            <a:buChar char="••"/>
          </a:pPr>
          <a:r>
            <a:rPr lang="fa-IR" sz="2700" kern="1200" dirty="0" smtClean="0">
              <a:cs typeface="B Zar" pitchFamily="2" charset="-78"/>
            </a:rPr>
            <a:t>مدل‌های مختلف و فهرست‌شدن سهام در چند بورس‌ به‌طور هم‌زمان</a:t>
          </a:r>
          <a:endParaRPr lang="en-US" sz="2700" kern="1200" dirty="0">
            <a:cs typeface="B Zar" pitchFamily="2" charset="-78"/>
          </a:endParaRPr>
        </a:p>
      </dsp:txBody>
      <dsp:txXfrm rot="5400000">
        <a:off x="3585718" y="-120459"/>
        <a:ext cx="4020820" cy="5266944"/>
      </dsp:txXfrm>
    </dsp:sp>
    <dsp:sp modelId="{8B8AD4E0-2690-43EB-A53D-4BD15C29333E}">
      <dsp:nvSpPr>
        <dsp:cNvPr id="0" name=""/>
        <dsp:cNvSpPr/>
      </dsp:nvSpPr>
      <dsp:spPr>
        <a:xfrm>
          <a:off x="0" y="0"/>
          <a:ext cx="2962656" cy="5026025"/>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rtl="1">
            <a:lnSpc>
              <a:spcPct val="90000"/>
            </a:lnSpc>
            <a:spcBef>
              <a:spcPct val="0"/>
            </a:spcBef>
            <a:spcAft>
              <a:spcPct val="35000"/>
            </a:spcAft>
          </a:pPr>
          <a:r>
            <a:rPr lang="fa-IR" sz="4400" b="1" kern="1200" dirty="0" smtClean="0">
              <a:solidFill>
                <a:schemeClr val="bg1"/>
              </a:solidFill>
              <a:cs typeface="B Titr" pitchFamily="2" charset="-78"/>
            </a:rPr>
            <a:t>مدل‌های شرکت‌داری</a:t>
          </a:r>
          <a:endParaRPr lang="fa-IR" sz="4400" kern="1200" dirty="0">
            <a:solidFill>
              <a:schemeClr val="bg1"/>
            </a:solidFill>
            <a:cs typeface="B Titr" pitchFamily="2" charset="-78"/>
          </a:endParaRPr>
        </a:p>
      </dsp:txBody>
      <dsp:txXfrm>
        <a:off x="0" y="0"/>
        <a:ext cx="2962656" cy="5026025"/>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0BA7CB3-1A9E-410B-AA48-232F2EDCF920}">
      <dsp:nvSpPr>
        <dsp:cNvPr id="0" name=""/>
        <dsp:cNvSpPr/>
      </dsp:nvSpPr>
      <dsp:spPr>
        <a:xfrm>
          <a:off x="0" y="0"/>
          <a:ext cx="8229600" cy="5026025"/>
        </a:xfrm>
        <a:prstGeom prst="flowChartDocument">
          <a:avLst/>
        </a:prstGeom>
        <a:gradFill rotWithShape="0">
          <a:gsLst>
            <a:gs pos="0">
              <a:schemeClr val="accent5">
                <a:tint val="40000"/>
                <a:hueOff val="0"/>
                <a:satOff val="0"/>
                <a:lumOff val="0"/>
                <a:alphaOff val="0"/>
                <a:shade val="51000"/>
                <a:satMod val="130000"/>
              </a:schemeClr>
            </a:gs>
            <a:gs pos="80000">
              <a:schemeClr val="accent5">
                <a:tint val="40000"/>
                <a:hueOff val="0"/>
                <a:satOff val="0"/>
                <a:lumOff val="0"/>
                <a:alphaOff val="0"/>
                <a:shade val="93000"/>
                <a:satMod val="130000"/>
              </a:schemeClr>
            </a:gs>
            <a:gs pos="100000">
              <a:schemeClr val="accent5">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fa-IR" sz="2800" b="1" kern="1200" dirty="0" smtClean="0">
              <a:cs typeface="B Titr" pitchFamily="2" charset="-78"/>
            </a:rPr>
            <a:t>مدل‌های رایج شرکت‌داری در جهان (مدل‌های رایج هیأت‌مدیره)</a:t>
          </a:r>
          <a:endParaRPr lang="fa-IR" sz="2800" kern="1200" dirty="0">
            <a:cs typeface="B Titr" pitchFamily="2" charset="-78"/>
          </a:endParaRPr>
        </a:p>
      </dsp:txBody>
      <dsp:txXfrm>
        <a:off x="0" y="0"/>
        <a:ext cx="8229600" cy="1507807"/>
      </dsp:txXfrm>
    </dsp:sp>
    <dsp:sp modelId="{884A72A5-1680-43F8-8F2D-727329D86ECA}">
      <dsp:nvSpPr>
        <dsp:cNvPr id="0" name=""/>
        <dsp:cNvSpPr/>
      </dsp:nvSpPr>
      <dsp:spPr>
        <a:xfrm>
          <a:off x="822960" y="1508236"/>
          <a:ext cx="6583680" cy="987412"/>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74295" rIns="99060" bIns="74295" numCol="1" spcCol="1270" anchor="ctr" anchorCtr="0">
          <a:noAutofit/>
        </a:bodyPr>
        <a:lstStyle/>
        <a:p>
          <a:pPr lvl="0" algn="ctr" defTabSz="1733550" rtl="1">
            <a:lnSpc>
              <a:spcPct val="90000"/>
            </a:lnSpc>
            <a:spcBef>
              <a:spcPct val="0"/>
            </a:spcBef>
            <a:spcAft>
              <a:spcPct val="35000"/>
            </a:spcAft>
          </a:pPr>
          <a:r>
            <a:rPr lang="fa-IR" sz="3900" kern="1200" dirty="0" smtClean="0">
              <a:cs typeface="B Zar" pitchFamily="2" charset="-78"/>
            </a:rPr>
            <a:t>عادی (</a:t>
          </a:r>
          <a:r>
            <a:rPr lang="en-US" sz="3900" kern="1200" dirty="0" smtClean="0">
              <a:cs typeface="B Zar" pitchFamily="2" charset="-78"/>
            </a:rPr>
            <a:t>ordinary</a:t>
          </a:r>
          <a:r>
            <a:rPr lang="fa-IR" sz="3900" kern="1200" dirty="0" smtClean="0">
              <a:cs typeface="B Zar" pitchFamily="2" charset="-78"/>
            </a:rPr>
            <a:t>)</a:t>
          </a:r>
          <a:endParaRPr lang="en-US" sz="3900" kern="1200" dirty="0">
            <a:cs typeface="B Zar" pitchFamily="2" charset="-78"/>
          </a:endParaRPr>
        </a:p>
      </dsp:txBody>
      <dsp:txXfrm>
        <a:off x="822960" y="1508236"/>
        <a:ext cx="6583680" cy="987412"/>
      </dsp:txXfrm>
    </dsp:sp>
    <dsp:sp modelId="{871EEA5E-20C9-41B4-B73D-1FBE23EABF48}">
      <dsp:nvSpPr>
        <dsp:cNvPr id="0" name=""/>
        <dsp:cNvSpPr/>
      </dsp:nvSpPr>
      <dsp:spPr>
        <a:xfrm>
          <a:off x="822960" y="2647559"/>
          <a:ext cx="6583680" cy="987412"/>
        </a:xfrm>
        <a:prstGeom prst="roundRect">
          <a:avLst>
            <a:gd name="adj" fmla="val 10000"/>
          </a:avLst>
        </a:prstGeom>
        <a:gradFill rotWithShape="0">
          <a:gsLst>
            <a:gs pos="0">
              <a:schemeClr val="accent5">
                <a:hueOff val="3359277"/>
                <a:satOff val="4740"/>
                <a:lumOff val="-588"/>
                <a:alphaOff val="0"/>
                <a:shade val="51000"/>
                <a:satMod val="130000"/>
              </a:schemeClr>
            </a:gs>
            <a:gs pos="80000">
              <a:schemeClr val="accent5">
                <a:hueOff val="3359277"/>
                <a:satOff val="4740"/>
                <a:lumOff val="-588"/>
                <a:alphaOff val="0"/>
                <a:shade val="93000"/>
                <a:satMod val="130000"/>
              </a:schemeClr>
            </a:gs>
            <a:gs pos="100000">
              <a:schemeClr val="accent5">
                <a:hueOff val="3359277"/>
                <a:satOff val="4740"/>
                <a:lumOff val="-58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74295" rIns="99060" bIns="74295" numCol="1" spcCol="1270" anchor="ctr" anchorCtr="0">
          <a:noAutofit/>
        </a:bodyPr>
        <a:lstStyle/>
        <a:p>
          <a:pPr lvl="0" algn="ctr" defTabSz="1733550" rtl="1">
            <a:lnSpc>
              <a:spcPct val="90000"/>
            </a:lnSpc>
            <a:spcBef>
              <a:spcPct val="0"/>
            </a:spcBef>
            <a:spcAft>
              <a:spcPct val="35000"/>
            </a:spcAft>
          </a:pPr>
          <a:r>
            <a:rPr lang="fa-IR" sz="3900" kern="1200" dirty="0" smtClean="0">
              <a:cs typeface="B Zar" pitchFamily="2" charset="-78"/>
            </a:rPr>
            <a:t>تک رده‌ای (</a:t>
          </a:r>
          <a:r>
            <a:rPr lang="en-US" sz="3900" kern="1200" dirty="0" smtClean="0">
              <a:cs typeface="B Zar" pitchFamily="2" charset="-78"/>
            </a:rPr>
            <a:t>one-tier</a:t>
          </a:r>
          <a:r>
            <a:rPr lang="fa-IR" sz="3900" kern="1200" dirty="0" smtClean="0">
              <a:cs typeface="B Zar" pitchFamily="2" charset="-78"/>
            </a:rPr>
            <a:t>)</a:t>
          </a:r>
          <a:endParaRPr lang="en-US" sz="3900" kern="1200" dirty="0">
            <a:cs typeface="B Zar" pitchFamily="2" charset="-78"/>
          </a:endParaRPr>
        </a:p>
      </dsp:txBody>
      <dsp:txXfrm>
        <a:off x="822960" y="2647559"/>
        <a:ext cx="6583680" cy="987412"/>
      </dsp:txXfrm>
    </dsp:sp>
    <dsp:sp modelId="{C9298432-9486-4464-BDF9-4FFC3AC53D93}">
      <dsp:nvSpPr>
        <dsp:cNvPr id="0" name=""/>
        <dsp:cNvSpPr/>
      </dsp:nvSpPr>
      <dsp:spPr>
        <a:xfrm>
          <a:off x="822960" y="3786881"/>
          <a:ext cx="6583680" cy="987412"/>
        </a:xfrm>
        <a:prstGeom prst="roundRect">
          <a:avLst>
            <a:gd name="adj" fmla="val 10000"/>
          </a:avLst>
        </a:prstGeom>
        <a:gradFill rotWithShape="0">
          <a:gsLst>
            <a:gs pos="0">
              <a:schemeClr val="accent5">
                <a:hueOff val="6718553"/>
                <a:satOff val="9479"/>
                <a:lumOff val="-1176"/>
                <a:alphaOff val="0"/>
                <a:shade val="51000"/>
                <a:satMod val="130000"/>
              </a:schemeClr>
            </a:gs>
            <a:gs pos="80000">
              <a:schemeClr val="accent5">
                <a:hueOff val="6718553"/>
                <a:satOff val="9479"/>
                <a:lumOff val="-1176"/>
                <a:alphaOff val="0"/>
                <a:shade val="93000"/>
                <a:satMod val="130000"/>
              </a:schemeClr>
            </a:gs>
            <a:gs pos="100000">
              <a:schemeClr val="accent5">
                <a:hueOff val="6718553"/>
                <a:satOff val="9479"/>
                <a:lumOff val="-11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74295" rIns="99060" bIns="74295" numCol="1" spcCol="1270" anchor="ctr" anchorCtr="0">
          <a:noAutofit/>
        </a:bodyPr>
        <a:lstStyle/>
        <a:p>
          <a:pPr lvl="0" algn="ctr" defTabSz="1733550" rtl="1">
            <a:lnSpc>
              <a:spcPct val="90000"/>
            </a:lnSpc>
            <a:spcBef>
              <a:spcPct val="0"/>
            </a:spcBef>
            <a:spcAft>
              <a:spcPct val="35000"/>
            </a:spcAft>
          </a:pPr>
          <a:r>
            <a:rPr lang="fa-IR" sz="3900" kern="1200" dirty="0" smtClean="0">
              <a:cs typeface="B Zar" pitchFamily="2" charset="-78"/>
            </a:rPr>
            <a:t>دو رده‌ای (</a:t>
          </a:r>
          <a:r>
            <a:rPr lang="en-US" sz="3900" kern="1200" dirty="0" smtClean="0">
              <a:cs typeface="B Zar" pitchFamily="2" charset="-78"/>
            </a:rPr>
            <a:t>two-tier</a:t>
          </a:r>
          <a:r>
            <a:rPr lang="fa-IR" sz="3900" kern="1200" dirty="0" smtClean="0">
              <a:cs typeface="B Zar" pitchFamily="2" charset="-78"/>
            </a:rPr>
            <a:t>)</a:t>
          </a:r>
          <a:endParaRPr lang="en-US" sz="3900" kern="1200" dirty="0">
            <a:cs typeface="B Zar" pitchFamily="2" charset="-78"/>
          </a:endParaRPr>
        </a:p>
      </dsp:txBody>
      <dsp:txXfrm>
        <a:off x="822960" y="3786881"/>
        <a:ext cx="6583680" cy="987412"/>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List2">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1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List2">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13.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a:p>
        </p:txBody>
      </p:sp>
      <p:sp>
        <p:nvSpPr>
          <p:cNvPr id="78851"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62EDED47-B701-4340-8C97-F97172D9E6D8}" type="datetimeFigureOut">
              <a:rPr lang="en-US"/>
              <a:pPr>
                <a:defRPr/>
              </a:pPr>
              <a:t>6/16/2011</a:t>
            </a:fld>
            <a:endParaRPr lang="en-US"/>
          </a:p>
        </p:txBody>
      </p:sp>
      <p:sp>
        <p:nvSpPr>
          <p:cNvPr id="78852"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a:p>
        </p:txBody>
      </p:sp>
      <p:sp>
        <p:nvSpPr>
          <p:cNvPr id="78853"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DD9C1766-2E12-478C-9CA8-85C400EE844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a:p>
        </p:txBody>
      </p:sp>
      <p:sp>
        <p:nvSpPr>
          <p:cNvPr id="35843" name="Rectangle 3"/>
          <p:cNvSpPr>
            <a:spLocks noGrp="1" noChangeArrowheads="1"/>
          </p:cNvSpPr>
          <p:nvPr>
            <p:ph type="dt"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a:defRPr sz="1200">
                <a:latin typeface="Arial" pitchFamily="34" charset="0"/>
                <a:cs typeface="Arial" pitchFamily="34" charset="0"/>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a:p>
        </p:txBody>
      </p:sp>
      <p:sp>
        <p:nvSpPr>
          <p:cNvPr id="35847"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a:defRPr sz="1200">
                <a:latin typeface="Arial" pitchFamily="34" charset="0"/>
                <a:cs typeface="Arial" pitchFamily="34" charset="0"/>
              </a:defRPr>
            </a:lvl1pPr>
          </a:lstStyle>
          <a:p>
            <a:pPr>
              <a:defRPr/>
            </a:pPr>
            <a:fld id="{37E99620-120D-4961-A14D-0DD188F02D3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2282825" y="368300"/>
            <a:ext cx="2514600" cy="1885950"/>
          </a:xfrm>
          <a:ln/>
        </p:spPr>
      </p:sp>
      <p:sp>
        <p:nvSpPr>
          <p:cNvPr id="25603" name="Rectangle 3"/>
          <p:cNvSpPr>
            <a:spLocks noGrp="1" noChangeArrowheads="1"/>
          </p:cNvSpPr>
          <p:nvPr>
            <p:ph type="body" idx="1"/>
          </p:nvPr>
        </p:nvSpPr>
        <p:spPr>
          <a:xfrm>
            <a:off x="700088" y="2505075"/>
            <a:ext cx="5597525" cy="6081713"/>
          </a:xfrm>
          <a:noFill/>
          <a:ln/>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endParaRPr lang="en-US" sz="1800"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190467" name="Rectangle 3"/>
          <p:cNvSpPr>
            <a:spLocks noGrp="1" noChangeArrowheads="1"/>
          </p:cNvSpPr>
          <p:nvPr>
            <p:ph type="body" idx="1"/>
          </p:nvPr>
        </p:nvSpPr>
        <p:spPr/>
        <p:txBody>
          <a:bodyPr/>
          <a:lstStyle/>
          <a:p>
            <a:pPr>
              <a:defRPr/>
            </a:pPr>
            <a:endParaRPr lang="en-US" sz="1800" dirty="0"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عنصر نائب لصورة الشريحة 1"/>
          <p:cNvSpPr>
            <a:spLocks noGrp="1" noRot="1" noChangeAspect="1" noTextEdit="1"/>
          </p:cNvSpPr>
          <p:nvPr>
            <p:ph type="sldImg"/>
          </p:nvPr>
        </p:nvSpPr>
        <p:spPr>
          <a:ln/>
        </p:spPr>
      </p:sp>
      <p:sp>
        <p:nvSpPr>
          <p:cNvPr id="29699" name="عنصر نائب للملاحظات 2"/>
          <p:cNvSpPr>
            <a:spLocks noGrp="1"/>
          </p:cNvSpPr>
          <p:nvPr>
            <p:ph type="body" idx="1"/>
          </p:nvPr>
        </p:nvSpPr>
        <p:spPr>
          <a:noFill/>
          <a:ln/>
        </p:spPr>
        <p:txBody>
          <a:bodyPr/>
          <a:lstStyle/>
          <a:p>
            <a:pPr algn="r" rtl="1"/>
            <a:endParaRPr lang="en-US" smtClean="0"/>
          </a:p>
        </p:txBody>
      </p:sp>
      <p:sp>
        <p:nvSpPr>
          <p:cNvPr id="29700" name="عنصر نائب لرقم الشريحة 3"/>
          <p:cNvSpPr>
            <a:spLocks noGrp="1"/>
          </p:cNvSpPr>
          <p:nvPr>
            <p:ph type="sldNum" sz="quarter" idx="5"/>
          </p:nvPr>
        </p:nvSpPr>
        <p:spPr>
          <a:noFill/>
        </p:spPr>
        <p:txBody>
          <a:bodyPr/>
          <a:lstStyle/>
          <a:p>
            <a:fld id="{DF7222BC-75AA-40D3-A93B-FFF088E3235E}" type="slidenum">
              <a:rPr lang="en-US" smtClean="0">
                <a:latin typeface="Arial" charset="0"/>
                <a:cs typeface="Arial" charset="0"/>
              </a:rPr>
              <a:pPr/>
              <a:t>21</a:t>
            </a:fld>
            <a:endParaRPr lang="en-U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Rectangle 51"/>
          <p:cNvSpPr>
            <a:spLocks noChangeArrowheads="1"/>
          </p:cNvSpPr>
          <p:nvPr/>
        </p:nvSpPr>
        <p:spPr bwMode="ltGray">
          <a:xfrm>
            <a:off x="0" y="476250"/>
            <a:ext cx="9147175" cy="6381750"/>
          </a:xfrm>
          <a:prstGeom prst="rect">
            <a:avLst/>
          </a:prstGeom>
          <a:gradFill rotWithShape="1">
            <a:gsLst>
              <a:gs pos="0">
                <a:srgbClr val="437CD1"/>
              </a:gs>
              <a:gs pos="100000">
                <a:srgbClr val="000066"/>
              </a:gs>
            </a:gsLst>
            <a:lin ang="0" scaled="1"/>
          </a:gradFill>
          <a:ln w="9525">
            <a:noFill/>
            <a:miter lim="800000"/>
            <a:headEnd/>
            <a:tailEnd/>
          </a:ln>
        </p:spPr>
        <p:txBody>
          <a:bodyPr wrap="none" anchor="ctr"/>
          <a:lstStyle/>
          <a:p>
            <a:pPr>
              <a:defRPr/>
            </a:pPr>
            <a:endParaRPr lang="en-US">
              <a:cs typeface="+mn-cs"/>
            </a:endParaRPr>
          </a:p>
        </p:txBody>
      </p:sp>
      <p:sp>
        <p:nvSpPr>
          <p:cNvPr id="5" name="Rectangle 35"/>
          <p:cNvSpPr>
            <a:spLocks noChangeArrowheads="1"/>
          </p:cNvSpPr>
          <p:nvPr/>
        </p:nvSpPr>
        <p:spPr bwMode="gray">
          <a:xfrm>
            <a:off x="0" y="0"/>
            <a:ext cx="9144000" cy="609600"/>
          </a:xfrm>
          <a:prstGeom prst="rect">
            <a:avLst/>
          </a:prstGeom>
          <a:gradFill rotWithShape="1">
            <a:gsLst>
              <a:gs pos="0">
                <a:schemeClr val="accent1">
                  <a:gamma/>
                  <a:shade val="42353"/>
                  <a:invGamma/>
                </a:schemeClr>
              </a:gs>
              <a:gs pos="100000">
                <a:schemeClr val="accent1"/>
              </a:gs>
            </a:gsLst>
            <a:lin ang="0" scaled="1"/>
          </a:gradFill>
          <a:ln w="9525">
            <a:noFill/>
            <a:miter lim="800000"/>
            <a:headEnd/>
            <a:tailEnd/>
          </a:ln>
          <a:effectLst/>
        </p:spPr>
        <p:txBody>
          <a:bodyPr wrap="none" anchor="ctr"/>
          <a:lstStyle/>
          <a:p>
            <a:pPr>
              <a:defRPr/>
            </a:pPr>
            <a:endParaRPr lang="en-US">
              <a:cs typeface="+mn-cs"/>
            </a:endParaRPr>
          </a:p>
        </p:txBody>
      </p:sp>
      <p:sp>
        <p:nvSpPr>
          <p:cNvPr id="6" name="Rectangle 36"/>
          <p:cNvSpPr>
            <a:spLocks noChangeArrowheads="1"/>
          </p:cNvSpPr>
          <p:nvPr/>
        </p:nvSpPr>
        <p:spPr bwMode="ltGray">
          <a:xfrm flipV="1">
            <a:off x="304800" y="685800"/>
            <a:ext cx="5257800" cy="6019800"/>
          </a:xfrm>
          <a:prstGeom prst="rect">
            <a:avLst/>
          </a:prstGeom>
          <a:noFill/>
          <a:ln w="9525">
            <a:solidFill>
              <a:schemeClr val="tx2"/>
            </a:solidFill>
            <a:miter lim="800000"/>
            <a:headEnd/>
            <a:tailEnd/>
          </a:ln>
          <a:effectLst/>
        </p:spPr>
        <p:txBody>
          <a:bodyPr wrap="none" anchor="ctr"/>
          <a:lstStyle/>
          <a:p>
            <a:pPr>
              <a:defRPr/>
            </a:pPr>
            <a:endParaRPr lang="en-US">
              <a:cs typeface="+mn-cs"/>
            </a:endParaRPr>
          </a:p>
        </p:txBody>
      </p:sp>
      <p:sp>
        <p:nvSpPr>
          <p:cNvPr id="7" name="Rectangle 37"/>
          <p:cNvSpPr>
            <a:spLocks noChangeArrowheads="1"/>
          </p:cNvSpPr>
          <p:nvPr/>
        </p:nvSpPr>
        <p:spPr bwMode="auto">
          <a:xfrm>
            <a:off x="1600200" y="0"/>
            <a:ext cx="7162800" cy="1143000"/>
          </a:xfrm>
          <a:prstGeom prst="rect">
            <a:avLst/>
          </a:prstGeom>
          <a:noFill/>
          <a:ln w="9525">
            <a:noFill/>
            <a:miter lim="800000"/>
            <a:headEnd/>
            <a:tailEnd/>
          </a:ln>
          <a:effectLst/>
        </p:spPr>
        <p:txBody>
          <a:bodyPr wrap="none" anchor="ctr"/>
          <a:lstStyle/>
          <a:p>
            <a:pPr>
              <a:defRPr/>
            </a:pPr>
            <a:endParaRPr lang="en-US">
              <a:cs typeface="+mn-cs"/>
            </a:endParaRPr>
          </a:p>
        </p:txBody>
      </p:sp>
      <p:grpSp>
        <p:nvGrpSpPr>
          <p:cNvPr id="8" name="Group 38"/>
          <p:cNvGrpSpPr>
            <a:grpSpLocks/>
          </p:cNvGrpSpPr>
          <p:nvPr/>
        </p:nvGrpSpPr>
        <p:grpSpPr bwMode="auto">
          <a:xfrm>
            <a:off x="1143000" y="2132013"/>
            <a:ext cx="8001000" cy="4725987"/>
            <a:chOff x="720" y="1343"/>
            <a:chExt cx="5040" cy="2977"/>
          </a:xfrm>
        </p:grpSpPr>
        <p:sp>
          <p:nvSpPr>
            <p:cNvPr id="9" name="Rectangle 39"/>
            <p:cNvSpPr>
              <a:spLocks noChangeArrowheads="1"/>
            </p:cNvSpPr>
            <p:nvPr userDrawn="1"/>
          </p:nvSpPr>
          <p:spPr bwMode="gray">
            <a:xfrm>
              <a:off x="1032" y="1344"/>
              <a:ext cx="4728" cy="2976"/>
            </a:xfrm>
            <a:prstGeom prst="rect">
              <a:avLst/>
            </a:prstGeom>
            <a:solidFill>
              <a:schemeClr val="bg1"/>
            </a:solidFill>
            <a:ln w="9525">
              <a:noFill/>
              <a:miter lim="800000"/>
              <a:headEnd/>
              <a:tailEnd/>
            </a:ln>
            <a:effectLst/>
          </p:spPr>
          <p:txBody>
            <a:bodyPr wrap="none" anchor="ctr"/>
            <a:lstStyle/>
            <a:p>
              <a:pPr>
                <a:defRPr/>
              </a:pPr>
              <a:endParaRPr lang="en-US">
                <a:cs typeface="+mn-cs"/>
              </a:endParaRPr>
            </a:p>
          </p:txBody>
        </p:sp>
        <p:grpSp>
          <p:nvGrpSpPr>
            <p:cNvPr id="10" name="Group 40"/>
            <p:cNvGrpSpPr>
              <a:grpSpLocks/>
            </p:cNvGrpSpPr>
            <p:nvPr userDrawn="1"/>
          </p:nvGrpSpPr>
          <p:grpSpPr bwMode="auto">
            <a:xfrm>
              <a:off x="720" y="1343"/>
              <a:ext cx="624" cy="2974"/>
              <a:chOff x="768" y="1104"/>
              <a:chExt cx="624" cy="3216"/>
            </a:xfrm>
          </p:grpSpPr>
          <p:sp>
            <p:nvSpPr>
              <p:cNvPr id="11" name="Oval 41"/>
              <p:cNvSpPr>
                <a:spLocks noChangeArrowheads="1"/>
              </p:cNvSpPr>
              <p:nvPr userDrawn="1"/>
            </p:nvSpPr>
            <p:spPr bwMode="gray">
              <a:xfrm>
                <a:off x="768" y="1104"/>
                <a:ext cx="624" cy="624"/>
              </a:xfrm>
              <a:prstGeom prst="ellipse">
                <a:avLst/>
              </a:prstGeom>
              <a:solidFill>
                <a:schemeClr val="bg1"/>
              </a:solidFill>
              <a:ln w="9525">
                <a:noFill/>
                <a:miter lim="800000"/>
                <a:headEnd/>
                <a:tailEnd/>
              </a:ln>
              <a:effectLst/>
            </p:spPr>
            <p:txBody>
              <a:bodyPr wrap="none" anchor="ctr"/>
              <a:lstStyle/>
              <a:p>
                <a:pPr>
                  <a:defRPr/>
                </a:pPr>
                <a:endParaRPr lang="en-US">
                  <a:cs typeface="+mn-cs"/>
                </a:endParaRPr>
              </a:p>
            </p:txBody>
          </p:sp>
          <p:sp>
            <p:nvSpPr>
              <p:cNvPr id="12" name="Rectangle 42"/>
              <p:cNvSpPr>
                <a:spLocks noChangeArrowheads="1"/>
              </p:cNvSpPr>
              <p:nvPr userDrawn="1"/>
            </p:nvSpPr>
            <p:spPr bwMode="gray">
              <a:xfrm>
                <a:off x="768" y="1440"/>
                <a:ext cx="576" cy="2880"/>
              </a:xfrm>
              <a:prstGeom prst="rect">
                <a:avLst/>
              </a:prstGeom>
              <a:solidFill>
                <a:schemeClr val="bg1"/>
              </a:solidFill>
              <a:ln w="9525">
                <a:noFill/>
                <a:miter lim="800000"/>
                <a:headEnd/>
                <a:tailEnd/>
              </a:ln>
              <a:effectLst/>
            </p:spPr>
            <p:txBody>
              <a:bodyPr wrap="none" anchor="ctr"/>
              <a:lstStyle/>
              <a:p>
                <a:pPr>
                  <a:defRPr/>
                </a:pPr>
                <a:endParaRPr lang="en-US">
                  <a:cs typeface="+mn-cs"/>
                </a:endParaRPr>
              </a:p>
            </p:txBody>
          </p:sp>
        </p:grpSp>
      </p:grpSp>
      <p:sp>
        <p:nvSpPr>
          <p:cNvPr id="13" name="Rectangle 43"/>
          <p:cNvSpPr>
            <a:spLocks noChangeArrowheads="1"/>
          </p:cNvSpPr>
          <p:nvPr/>
        </p:nvSpPr>
        <p:spPr bwMode="ltGray">
          <a:xfrm>
            <a:off x="533400" y="6553200"/>
            <a:ext cx="8610600" cy="304800"/>
          </a:xfrm>
          <a:prstGeom prst="rect">
            <a:avLst/>
          </a:prstGeom>
          <a:solidFill>
            <a:schemeClr val="accent2"/>
          </a:solidFill>
          <a:ln w="9525">
            <a:noFill/>
            <a:miter lim="800000"/>
            <a:headEnd/>
            <a:tailEnd/>
          </a:ln>
          <a:effectLst/>
        </p:spPr>
        <p:txBody>
          <a:bodyPr wrap="none" anchor="ctr"/>
          <a:lstStyle/>
          <a:p>
            <a:pPr>
              <a:defRPr/>
            </a:pPr>
            <a:endParaRPr lang="en-US">
              <a:cs typeface="+mn-cs"/>
            </a:endParaRPr>
          </a:p>
        </p:txBody>
      </p:sp>
      <p:sp>
        <p:nvSpPr>
          <p:cNvPr id="14" name="Rectangle 44"/>
          <p:cNvSpPr>
            <a:spLocks noChangeArrowheads="1"/>
          </p:cNvSpPr>
          <p:nvPr/>
        </p:nvSpPr>
        <p:spPr bwMode="ltGray">
          <a:xfrm>
            <a:off x="2352675" y="1860550"/>
            <a:ext cx="6791325" cy="501650"/>
          </a:xfrm>
          <a:prstGeom prst="rect">
            <a:avLst/>
          </a:prstGeom>
          <a:solidFill>
            <a:schemeClr val="hlink"/>
          </a:solidFill>
          <a:ln w="28575">
            <a:solidFill>
              <a:schemeClr val="tx2"/>
            </a:solidFill>
            <a:miter lim="800000"/>
            <a:headEnd/>
            <a:tailEnd/>
          </a:ln>
          <a:effectLst/>
        </p:spPr>
        <p:txBody>
          <a:bodyPr/>
          <a:lstStyle/>
          <a:p>
            <a:pPr algn="ctr">
              <a:spcBef>
                <a:spcPct val="20000"/>
              </a:spcBef>
              <a:buFont typeface="Wingdings" pitchFamily="2" charset="2"/>
              <a:buNone/>
              <a:defRPr/>
            </a:pPr>
            <a:endParaRPr lang="en-US" altLang="ko-KR" sz="2800">
              <a:solidFill>
                <a:schemeClr val="bg1"/>
              </a:solidFill>
              <a:cs typeface="+mn-cs"/>
            </a:endParaRPr>
          </a:p>
        </p:txBody>
      </p:sp>
      <p:sp>
        <p:nvSpPr>
          <p:cNvPr id="3074" name="Rectangle 2"/>
          <p:cNvSpPr>
            <a:spLocks noGrp="1" noChangeArrowheads="1"/>
          </p:cNvSpPr>
          <p:nvPr>
            <p:ph type="ctrTitle"/>
          </p:nvPr>
        </p:nvSpPr>
        <p:spPr>
          <a:xfrm>
            <a:off x="1600200" y="3200400"/>
            <a:ext cx="6858000" cy="685800"/>
          </a:xfrm>
        </p:spPr>
        <p:txBody>
          <a:bodyPr/>
          <a:lstStyle>
            <a:lvl1pPr algn="ctr">
              <a:defRPr sz="4400" b="1">
                <a:solidFill>
                  <a:schemeClr val="tx1"/>
                </a:solidFill>
              </a:defRPr>
            </a:lvl1pPr>
          </a:lstStyle>
          <a:p>
            <a:r>
              <a:rPr lang="en-US" dirty="0"/>
              <a:t>Click to edit Master title style</a:t>
            </a:r>
          </a:p>
        </p:txBody>
      </p:sp>
      <p:sp>
        <p:nvSpPr>
          <p:cNvPr id="3075" name="Rectangle 3"/>
          <p:cNvSpPr>
            <a:spLocks noGrp="1" noChangeArrowheads="1"/>
          </p:cNvSpPr>
          <p:nvPr>
            <p:ph type="subTitle" idx="1"/>
          </p:nvPr>
        </p:nvSpPr>
        <p:spPr>
          <a:xfrm>
            <a:off x="2362200" y="1871663"/>
            <a:ext cx="6400800" cy="457200"/>
          </a:xfrm>
        </p:spPr>
        <p:txBody>
          <a:bodyPr/>
          <a:lstStyle>
            <a:lvl1pPr marL="0" indent="0" algn="ctr">
              <a:buFont typeface="Wingdings" pitchFamily="2" charset="2"/>
              <a:buNone/>
              <a:defRPr sz="2800">
                <a:solidFill>
                  <a:schemeClr val="bg1"/>
                </a:solidFill>
              </a:defRPr>
            </a:lvl1pPr>
          </a:lstStyle>
          <a:p>
            <a:r>
              <a:rPr lang="en-US"/>
              <a:t>Click to edit Master subtitle style</a:t>
            </a:r>
          </a:p>
        </p:txBody>
      </p:sp>
      <p:sp>
        <p:nvSpPr>
          <p:cNvPr id="15" name="Rectangle 4"/>
          <p:cNvSpPr>
            <a:spLocks noGrp="1" noChangeArrowheads="1"/>
          </p:cNvSpPr>
          <p:nvPr>
            <p:ph type="dt" sz="half" idx="10"/>
          </p:nvPr>
        </p:nvSpPr>
        <p:spPr>
          <a:xfrm>
            <a:off x="457200" y="6400800"/>
            <a:ext cx="2133600" cy="320675"/>
          </a:xfrm>
        </p:spPr>
        <p:txBody>
          <a:bodyPr/>
          <a:lstStyle>
            <a:lvl1pPr>
              <a:defRPr>
                <a:solidFill>
                  <a:schemeClr val="bg1"/>
                </a:solidFill>
              </a:defRPr>
            </a:lvl1pPr>
          </a:lstStyle>
          <a:p>
            <a:pPr>
              <a:defRPr/>
            </a:pPr>
            <a:fld id="{18BA1552-00F1-441A-86D9-38DC48BA3F8C}" type="datetime1">
              <a:rPr lang="en-US"/>
              <a:pPr>
                <a:defRPr/>
              </a:pPr>
              <a:t>6/16/2011</a:t>
            </a:fld>
            <a:endParaRPr lang="en-US"/>
          </a:p>
        </p:txBody>
      </p:sp>
      <p:sp>
        <p:nvSpPr>
          <p:cNvPr id="16" name="Rectangle 5"/>
          <p:cNvSpPr>
            <a:spLocks noGrp="1" noChangeArrowheads="1"/>
          </p:cNvSpPr>
          <p:nvPr>
            <p:ph type="ftr" sz="quarter" idx="11"/>
          </p:nvPr>
        </p:nvSpPr>
        <p:spPr>
          <a:xfrm>
            <a:off x="3124200" y="6537325"/>
            <a:ext cx="2895600" cy="320675"/>
          </a:xfrm>
        </p:spPr>
        <p:txBody>
          <a:bodyPr/>
          <a:lstStyle>
            <a:lvl1pPr>
              <a:defRPr>
                <a:solidFill>
                  <a:schemeClr val="bg1"/>
                </a:solidFill>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8A97B97-AA10-4CAA-BC30-7977EBB44987}" type="datetime1">
              <a:rPr lang="en-US"/>
              <a:pPr>
                <a:defRPr/>
              </a:pPr>
              <a:t>6/16/2011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7C00E6-9770-4F68-A34A-B3145ACEBC3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86550" y="457200"/>
            <a:ext cx="2076450" cy="59404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457200"/>
            <a:ext cx="6076950" cy="59404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0573C3D-6058-4D76-AE87-2E1139A29E65}" type="datetime1">
              <a:rPr lang="en-US"/>
              <a:pPr>
                <a:defRPr/>
              </a:pPr>
              <a:t>6/16/2011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012CEA-8A74-415E-B619-EF9715D9FB6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جدول 2"/>
          <p:cNvSpPr>
            <a:spLocks noGrp="1"/>
          </p:cNvSpPr>
          <p:nvPr>
            <p:ph type="tbl" idx="1"/>
          </p:nvPr>
        </p:nvSpPr>
        <p:spPr>
          <a:xfrm>
            <a:off x="457200" y="1371600"/>
            <a:ext cx="8229600" cy="5026025"/>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fld id="{A7316966-5246-4623-98D8-9C0DAB6EE2E2}" type="datetime1">
              <a:rPr lang="en-US"/>
              <a:pPr>
                <a:defRPr/>
              </a:pPr>
              <a:t>6/16/2011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AE0FE9A-7B9B-49B0-A538-33EE8533764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457200" y="457200"/>
            <a:ext cx="8305800" cy="59404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0E40B800-EE50-4854-9D50-265FA3FDFA86}" type="datetime1">
              <a:rPr lang="en-US"/>
              <a:pPr>
                <a:defRPr/>
              </a:pPr>
              <a:t>6/16/2011</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12A6033-C03D-4652-8FEF-4BBE57ABF290}"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sz="half" idx="1"/>
          </p:nvPr>
        </p:nvSpPr>
        <p:spPr>
          <a:xfrm>
            <a:off x="457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A5685B9-6EBC-4584-8F67-EA4FE0D90285}" type="datetime1">
              <a:rPr lang="en-US"/>
              <a:pPr>
                <a:defRPr/>
              </a:pPr>
              <a:t>6/16/2011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A232A9-362D-4782-B5EB-C263B4622A9E}"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6858000" cy="5334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371600"/>
            <a:ext cx="8229600" cy="5026025"/>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fld id="{582E76A0-34AA-4FAC-AC28-82D7F4589F9E}" type="datetime1">
              <a:rPr lang="en-US"/>
              <a:pPr>
                <a:defRPr/>
              </a:pPr>
              <a:t>6/16/2011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289386-61F8-42D7-9E47-0CBE9B4126FD}"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D305D4E2-95D5-4516-82E4-1D83F924D3F9}" type="datetime1">
              <a:rPr lang="en-US"/>
              <a:pPr>
                <a:defRPr/>
              </a:pPr>
              <a:t>6/16/2011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3A1594A-FFBB-4D4C-9102-B83135140D2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fld id="{6F3028F9-7363-4A8C-BF84-701E97A104CA}" type="datetime1">
              <a:rPr lang="en-US"/>
              <a:pPr>
                <a:defRPr/>
              </a:pPr>
              <a:t>6/16/2011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25F3BF-D623-4509-BE0C-830B860F17C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AF814D0F-2834-49E0-81FA-F631C716A9EE}" type="datetime1">
              <a:rPr lang="en-US"/>
              <a:pPr>
                <a:defRPr/>
              </a:pPr>
              <a:t>6/16/2011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4C7BE41-1A7C-46C0-B731-96511F9FF91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E58FEC8-F19B-49C1-9541-9245FCB554A5}" type="datetime1">
              <a:rPr lang="en-US"/>
              <a:pPr>
                <a:defRPr/>
              </a:pPr>
              <a:t>6/16/2011</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D4BA05F-AF24-4442-869C-1AEF264E3A7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EDD427AE-D398-4E0F-8510-5DC476BA7353}" type="datetime1">
              <a:rPr lang="en-US"/>
              <a:pPr>
                <a:defRPr/>
              </a:pPr>
              <a:t>6/16/2011</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8AF0D8B-55E3-4FB1-AA9F-BFD265DEDD9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9F7B684-ED64-41B5-92AE-5CE3FEE3E156}" type="datetime1">
              <a:rPr lang="en-US"/>
              <a:pPr>
                <a:defRPr/>
              </a:pPr>
              <a:t>6/16/2011</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CCBE3D9-BF8F-44B0-BF47-C87551A10BC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6F00CD3D-633E-4872-82CE-4627022B91FC}" type="datetime1">
              <a:rPr lang="en-US"/>
              <a:pPr>
                <a:defRPr/>
              </a:pPr>
              <a:t>6/16/2011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26E92E-50CB-4FC0-ABBB-BD076BA5B3A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B383E64A-2479-4C7A-A539-083146BD0A32}" type="datetime1">
              <a:rPr lang="en-US"/>
              <a:pPr>
                <a:defRPr/>
              </a:pPr>
              <a:t>6/16/2011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CA3E7B1-382F-4B7F-862E-CEF735823E2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1047" name="Rectangle 23"/>
          <p:cNvSpPr>
            <a:spLocks noChangeArrowheads="1"/>
          </p:cNvSpPr>
          <p:nvPr/>
        </p:nvSpPr>
        <p:spPr bwMode="gray">
          <a:xfrm>
            <a:off x="0" y="0"/>
            <a:ext cx="9144000" cy="990600"/>
          </a:xfrm>
          <a:prstGeom prst="rect">
            <a:avLst/>
          </a:prstGeom>
          <a:gradFill rotWithShape="1">
            <a:gsLst>
              <a:gs pos="0">
                <a:schemeClr val="accent1"/>
              </a:gs>
              <a:gs pos="100000">
                <a:srgbClr val="16335E"/>
              </a:gs>
            </a:gsLst>
            <a:lin ang="0" scaled="1"/>
          </a:gradFill>
          <a:ln w="9525">
            <a:noFill/>
            <a:miter lim="800000"/>
            <a:headEnd/>
            <a:tailEnd/>
          </a:ln>
        </p:spPr>
        <p:txBody>
          <a:bodyPr wrap="none" anchor="ctr"/>
          <a:lstStyle/>
          <a:p>
            <a:pPr>
              <a:defRPr/>
            </a:pPr>
            <a:endParaRPr lang="en-US">
              <a:cs typeface="+mn-cs"/>
            </a:endParaRPr>
          </a:p>
        </p:txBody>
      </p:sp>
      <p:sp>
        <p:nvSpPr>
          <p:cNvPr id="1049" name="Rectangle 25"/>
          <p:cNvSpPr>
            <a:spLocks noChangeArrowheads="1"/>
          </p:cNvSpPr>
          <p:nvPr/>
        </p:nvSpPr>
        <p:spPr bwMode="gray">
          <a:xfrm>
            <a:off x="8839200" y="228600"/>
            <a:ext cx="304800" cy="6629400"/>
          </a:xfrm>
          <a:prstGeom prst="rect">
            <a:avLst/>
          </a:prstGeom>
          <a:solidFill>
            <a:schemeClr val="accent1"/>
          </a:solidFill>
          <a:ln w="9525">
            <a:noFill/>
            <a:miter lim="800000"/>
            <a:headEnd/>
            <a:tailEnd/>
          </a:ln>
          <a:effectLst/>
        </p:spPr>
        <p:txBody>
          <a:bodyPr wrap="none" anchor="ctr"/>
          <a:lstStyle/>
          <a:p>
            <a:pPr>
              <a:defRPr/>
            </a:pPr>
            <a:endParaRPr lang="en-US">
              <a:cs typeface="+mn-cs"/>
            </a:endParaRPr>
          </a:p>
        </p:txBody>
      </p:sp>
      <p:sp>
        <p:nvSpPr>
          <p:cNvPr id="1053" name="Rectangle 29"/>
          <p:cNvSpPr>
            <a:spLocks noChangeArrowheads="1"/>
          </p:cNvSpPr>
          <p:nvPr/>
        </p:nvSpPr>
        <p:spPr bwMode="gray">
          <a:xfrm>
            <a:off x="0" y="0"/>
            <a:ext cx="7620000" cy="1066800"/>
          </a:xfrm>
          <a:prstGeom prst="rect">
            <a:avLst/>
          </a:prstGeom>
          <a:solidFill>
            <a:schemeClr val="bg1"/>
          </a:solidFill>
          <a:ln w="9525">
            <a:noFill/>
            <a:miter lim="800000"/>
            <a:headEnd/>
            <a:tailEnd/>
          </a:ln>
          <a:effectLst/>
        </p:spPr>
        <p:txBody>
          <a:bodyPr wrap="none" anchor="ctr"/>
          <a:lstStyle/>
          <a:p>
            <a:pPr>
              <a:defRPr/>
            </a:pPr>
            <a:endParaRPr lang="en-US">
              <a:cs typeface="+mn-cs"/>
            </a:endParaRPr>
          </a:p>
        </p:txBody>
      </p:sp>
      <p:sp>
        <p:nvSpPr>
          <p:cNvPr id="1029" name="Rectangle 2"/>
          <p:cNvSpPr>
            <a:spLocks noGrp="1" noChangeArrowheads="1"/>
          </p:cNvSpPr>
          <p:nvPr>
            <p:ph type="title"/>
          </p:nvPr>
        </p:nvSpPr>
        <p:spPr bwMode="auto">
          <a:xfrm>
            <a:off x="0" y="457200"/>
            <a:ext cx="6858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457200" y="1371600"/>
            <a:ext cx="8229600" cy="5026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latin typeface="Arial" pitchFamily="34" charset="0"/>
                <a:cs typeface="Arial" pitchFamily="34" charset="0"/>
              </a:defRPr>
            </a:lvl1pPr>
          </a:lstStyle>
          <a:p>
            <a:pPr>
              <a:defRPr/>
            </a:pPr>
            <a:fld id="{A58E8211-8E95-4283-A9BA-0011682B83E6}" type="datetime1">
              <a:rPr lang="en-US"/>
              <a:pPr>
                <a:defRPr/>
              </a:pPr>
              <a:t>6/16/2011</a:t>
            </a:fld>
            <a:endParaRPr lang="en-US"/>
          </a:p>
        </p:txBody>
      </p:sp>
      <p:sp>
        <p:nvSpPr>
          <p:cNvPr id="4" name="Rectangle 5"/>
          <p:cNvSpPr>
            <a:spLocks noGrp="1" noChangeArrowheads="1"/>
          </p:cNvSpPr>
          <p:nvPr>
            <p:ph type="ftr" sz="quarter" idx="3"/>
          </p:nvPr>
        </p:nvSpPr>
        <p:spPr bwMode="auto">
          <a:xfrm>
            <a:off x="3124200" y="652145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accent1"/>
                </a:solidFill>
                <a:latin typeface="Arial" pitchFamily="34" charset="0"/>
                <a:cs typeface="Arial" pitchFamily="34" charset="0"/>
              </a:defRPr>
            </a:lvl1pPr>
          </a:lstStyle>
          <a:p>
            <a:pPr>
              <a:defRPr/>
            </a:pPr>
            <a:endParaRPr lang="en-US"/>
          </a:p>
        </p:txBody>
      </p:sp>
      <p:sp>
        <p:nvSpPr>
          <p:cNvPr id="5" name="Rectangle 6"/>
          <p:cNvSpPr>
            <a:spLocks noGrp="1" noChangeArrowheads="1"/>
          </p:cNvSpPr>
          <p:nvPr>
            <p:ph type="sldNum" sz="quarter" idx="4"/>
          </p:nvPr>
        </p:nvSpPr>
        <p:spPr bwMode="auto">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accent1"/>
                </a:solidFill>
                <a:latin typeface="Arial" charset="0"/>
                <a:cs typeface="+mn-cs"/>
              </a:defRPr>
            </a:lvl1pPr>
          </a:lstStyle>
          <a:p>
            <a:pPr>
              <a:defRPr/>
            </a:pPr>
            <a:fld id="{50E44DC0-5066-40CF-9A31-DF9B11815ABE}" type="slidenum">
              <a:rPr lang="en-US"/>
              <a:pPr>
                <a:defRPr/>
              </a:pPr>
              <a:t>‹#›</a:t>
            </a:fld>
            <a:endParaRPr lang="en-US"/>
          </a:p>
        </p:txBody>
      </p:sp>
      <p:sp>
        <p:nvSpPr>
          <p:cNvPr id="1043" name="Rectangle 19"/>
          <p:cNvSpPr>
            <a:spLocks noChangeArrowheads="1"/>
          </p:cNvSpPr>
          <p:nvPr userDrawn="1"/>
        </p:nvSpPr>
        <p:spPr bwMode="auto">
          <a:xfrm>
            <a:off x="0" y="6400800"/>
            <a:ext cx="8839200" cy="457200"/>
          </a:xfrm>
          <a:prstGeom prst="rect">
            <a:avLst/>
          </a:prstGeom>
          <a:gradFill rotWithShape="1">
            <a:gsLst>
              <a:gs pos="0">
                <a:schemeClr val="accent1">
                  <a:gamma/>
                  <a:shade val="46275"/>
                  <a:invGamma/>
                </a:schemeClr>
              </a:gs>
              <a:gs pos="100000">
                <a:schemeClr val="accent1"/>
              </a:gs>
            </a:gsLst>
            <a:lin ang="0" scaled="1"/>
          </a:gradFill>
          <a:ln w="9525">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3" name="Rectangle 20"/>
          <p:cNvSpPr>
            <a:spLocks noChangeArrowheads="1"/>
          </p:cNvSpPr>
          <p:nvPr userDrawn="1"/>
        </p:nvSpPr>
        <p:spPr bwMode="auto">
          <a:xfrm>
            <a:off x="7391400" y="0"/>
            <a:ext cx="1752600" cy="990600"/>
          </a:xfrm>
          <a:prstGeom prst="rect">
            <a:avLst/>
          </a:prstGeom>
          <a:solidFill>
            <a:schemeClr val="tx2"/>
          </a:solidFill>
          <a:ln w="9525">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1051" name="Line 27"/>
          <p:cNvSpPr>
            <a:spLocks noChangeShapeType="1"/>
          </p:cNvSpPr>
          <p:nvPr userDrawn="1"/>
        </p:nvSpPr>
        <p:spPr bwMode="gray">
          <a:xfrm rot="10800000">
            <a:off x="0" y="1143000"/>
            <a:ext cx="9144000" cy="0"/>
          </a:xfrm>
          <a:prstGeom prst="line">
            <a:avLst/>
          </a:prstGeom>
          <a:noFill/>
          <a:ln w="28575">
            <a:solidFill>
              <a:schemeClr val="hlink"/>
            </a:solidFill>
            <a:miter lim="800000"/>
            <a:headEnd/>
            <a:tailEnd/>
          </a:ln>
        </p:spPr>
        <p:txBody>
          <a:bodyPr wrap="none"/>
          <a:lstStyle/>
          <a:p>
            <a:pPr>
              <a:defRPr/>
            </a:pPr>
            <a:endParaRPr lang="en-US">
              <a:latin typeface="Arial" pitchFamily="34" charset="0"/>
              <a:cs typeface="Arial" pitchFamily="34" charset="0"/>
            </a:endParaRPr>
          </a:p>
        </p:txBody>
      </p:sp>
      <p:sp>
        <p:nvSpPr>
          <p:cNvPr id="1052" name="Rectangle 28"/>
          <p:cNvSpPr>
            <a:spLocks noChangeArrowheads="1"/>
          </p:cNvSpPr>
          <p:nvPr userDrawn="1"/>
        </p:nvSpPr>
        <p:spPr bwMode="gray">
          <a:xfrm rot="10800000">
            <a:off x="7162800" y="989013"/>
            <a:ext cx="1981200" cy="153987"/>
          </a:xfrm>
          <a:prstGeom prst="rect">
            <a:avLst/>
          </a:prstGeom>
          <a:solidFill>
            <a:schemeClr val="hlink"/>
          </a:solidFill>
          <a:ln w="9525">
            <a:noFill/>
            <a:miter lim="800000"/>
            <a:headEnd/>
            <a:tailEnd/>
          </a:ln>
        </p:spPr>
        <p:txBody>
          <a:bodyPr rot="10800000" wrap="none" anchor="ctr"/>
          <a:lstStyle/>
          <a:p>
            <a:pPr>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896"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 id="2147483892" r:id="rId12"/>
    <p:sldLayoutId id="2147483893" r:id="rId13"/>
    <p:sldLayoutId id="2147483894" r:id="rId14"/>
    <p:sldLayoutId id="2147483895" r:id="rId15"/>
  </p:sldLayoutIdLst>
  <p:transition>
    <p:fade/>
  </p:transition>
  <p:hf hdr="0" ftr="0" dt="0"/>
  <p:txStyles>
    <p:titleStyle>
      <a:lvl1pPr algn="ctr" rtl="1" eaLnBrk="0" fontAlgn="base" hangingPunct="0">
        <a:spcBef>
          <a:spcPct val="0"/>
        </a:spcBef>
        <a:spcAft>
          <a:spcPct val="0"/>
        </a:spcAft>
        <a:defRPr sz="4000">
          <a:solidFill>
            <a:schemeClr val="accent1"/>
          </a:solidFill>
          <a:latin typeface="+mj-lt"/>
          <a:ea typeface="+mj-ea"/>
          <a:cs typeface="+mj-cs"/>
        </a:defRPr>
      </a:lvl1pPr>
      <a:lvl2pPr algn="ctr" rtl="1" eaLnBrk="0" fontAlgn="base" hangingPunct="0">
        <a:spcBef>
          <a:spcPct val="0"/>
        </a:spcBef>
        <a:spcAft>
          <a:spcPct val="0"/>
        </a:spcAft>
        <a:defRPr sz="4000">
          <a:solidFill>
            <a:schemeClr val="accent1"/>
          </a:solidFill>
          <a:latin typeface="Arial" charset="0"/>
        </a:defRPr>
      </a:lvl2pPr>
      <a:lvl3pPr algn="ctr" rtl="1" eaLnBrk="0" fontAlgn="base" hangingPunct="0">
        <a:spcBef>
          <a:spcPct val="0"/>
        </a:spcBef>
        <a:spcAft>
          <a:spcPct val="0"/>
        </a:spcAft>
        <a:defRPr sz="4000">
          <a:solidFill>
            <a:schemeClr val="accent1"/>
          </a:solidFill>
          <a:latin typeface="Arial" charset="0"/>
        </a:defRPr>
      </a:lvl3pPr>
      <a:lvl4pPr algn="ctr" rtl="1" eaLnBrk="0" fontAlgn="base" hangingPunct="0">
        <a:spcBef>
          <a:spcPct val="0"/>
        </a:spcBef>
        <a:spcAft>
          <a:spcPct val="0"/>
        </a:spcAft>
        <a:defRPr sz="4000">
          <a:solidFill>
            <a:schemeClr val="accent1"/>
          </a:solidFill>
          <a:latin typeface="Arial" charset="0"/>
        </a:defRPr>
      </a:lvl4pPr>
      <a:lvl5pPr algn="ctr" rtl="1" eaLnBrk="0" fontAlgn="base" hangingPunct="0">
        <a:spcBef>
          <a:spcPct val="0"/>
        </a:spcBef>
        <a:spcAft>
          <a:spcPct val="0"/>
        </a:spcAft>
        <a:defRPr sz="4000">
          <a:solidFill>
            <a:schemeClr val="accent1"/>
          </a:solidFill>
          <a:latin typeface="Arial" charset="0"/>
        </a:defRPr>
      </a:lvl5pPr>
      <a:lvl6pPr marL="457200" algn="l" rtl="0" fontAlgn="base">
        <a:spcBef>
          <a:spcPct val="0"/>
        </a:spcBef>
        <a:spcAft>
          <a:spcPct val="0"/>
        </a:spcAft>
        <a:defRPr sz="4000">
          <a:solidFill>
            <a:schemeClr val="accent1"/>
          </a:solidFill>
          <a:latin typeface="Arial" charset="0"/>
        </a:defRPr>
      </a:lvl6pPr>
      <a:lvl7pPr marL="914400" algn="l" rtl="0" fontAlgn="base">
        <a:spcBef>
          <a:spcPct val="0"/>
        </a:spcBef>
        <a:spcAft>
          <a:spcPct val="0"/>
        </a:spcAft>
        <a:defRPr sz="4000">
          <a:solidFill>
            <a:schemeClr val="accent1"/>
          </a:solidFill>
          <a:latin typeface="Arial" charset="0"/>
        </a:defRPr>
      </a:lvl7pPr>
      <a:lvl8pPr marL="1371600" algn="l" rtl="0" fontAlgn="base">
        <a:spcBef>
          <a:spcPct val="0"/>
        </a:spcBef>
        <a:spcAft>
          <a:spcPct val="0"/>
        </a:spcAft>
        <a:defRPr sz="4000">
          <a:solidFill>
            <a:schemeClr val="accent1"/>
          </a:solidFill>
          <a:latin typeface="Arial" charset="0"/>
        </a:defRPr>
      </a:lvl8pPr>
      <a:lvl9pPr marL="1828800" algn="l" rtl="0" fontAlgn="base">
        <a:spcBef>
          <a:spcPct val="0"/>
        </a:spcBef>
        <a:spcAft>
          <a:spcPct val="0"/>
        </a:spcAft>
        <a:defRPr sz="4000">
          <a:solidFill>
            <a:schemeClr val="accent1"/>
          </a:solidFill>
          <a:latin typeface="Arial" charset="0"/>
        </a:defRPr>
      </a:lvl9pPr>
    </p:titleStyle>
    <p:bodyStyle>
      <a:lvl1pPr marL="342900" indent="-342900" algn="justLow" rtl="1"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justLow" rtl="1" eaLnBrk="0" fontAlgn="base" hangingPunct="0">
        <a:spcBef>
          <a:spcPct val="20000"/>
        </a:spcBef>
        <a:spcAft>
          <a:spcPct val="0"/>
        </a:spcAft>
        <a:buSzPct val="50000"/>
        <a:buFont typeface="Wingdings 2" pitchFamily="18" charset="2"/>
        <a:buChar char=""/>
        <a:defRPr sz="2800">
          <a:solidFill>
            <a:schemeClr val="tx1"/>
          </a:solidFill>
          <a:latin typeface="+mn-lt"/>
        </a:defRPr>
      </a:lvl2pPr>
      <a:lvl3pPr marL="1143000" indent="-228600" algn="justLow" rtl="1"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justLow" rtl="1" eaLnBrk="0" fontAlgn="base" hangingPunct="0">
        <a:spcBef>
          <a:spcPct val="20000"/>
        </a:spcBef>
        <a:spcAft>
          <a:spcPct val="0"/>
        </a:spcAft>
        <a:buSzPct val="60000"/>
        <a:buFont typeface="Wingdings 2" pitchFamily="18" charset="2"/>
        <a:buChar char=""/>
        <a:defRPr sz="2000">
          <a:solidFill>
            <a:schemeClr val="tx1"/>
          </a:solidFill>
          <a:latin typeface="+mn-lt"/>
        </a:defRPr>
      </a:lvl4pPr>
      <a:lvl5pPr marL="2057400" indent="-228600" algn="justLow" rtl="1"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1371600" y="2971800"/>
            <a:ext cx="7239000" cy="685800"/>
          </a:xfrm>
          <a:noFill/>
        </p:spPr>
        <p:txBody>
          <a:bodyPr/>
          <a:lstStyle/>
          <a:p>
            <a:pPr eaLnBrk="1" hangingPunct="1"/>
            <a:r>
              <a:rPr lang="fa-IR" sz="4000" dirty="0" smtClean="0">
                <a:cs typeface="2  Elham" pitchFamily="2" charset="-78"/>
              </a:rPr>
              <a:t>شرکت‌داری</a:t>
            </a:r>
            <a:r>
              <a:rPr lang="en-US" sz="4000" dirty="0" smtClean="0"/>
              <a:t/>
            </a:r>
            <a:br>
              <a:rPr lang="en-US" sz="4000" dirty="0" smtClean="0"/>
            </a:br>
            <a:r>
              <a:rPr lang="en-US" sz="4000" dirty="0" smtClean="0">
                <a:cs typeface="2  Elham" pitchFamily="2" charset="-78"/>
              </a:rPr>
              <a:t>Corporate Governance</a:t>
            </a:r>
          </a:p>
        </p:txBody>
      </p:sp>
      <p:sp>
        <p:nvSpPr>
          <p:cNvPr id="3075" name="Rectangle 4"/>
          <p:cNvSpPr>
            <a:spLocks noChangeArrowheads="1"/>
          </p:cNvSpPr>
          <p:nvPr/>
        </p:nvSpPr>
        <p:spPr bwMode="auto">
          <a:xfrm>
            <a:off x="1295400" y="5181600"/>
            <a:ext cx="7543800" cy="990600"/>
          </a:xfrm>
          <a:prstGeom prst="rect">
            <a:avLst/>
          </a:prstGeom>
          <a:noFill/>
          <a:ln w="9525">
            <a:noFill/>
            <a:miter lim="800000"/>
            <a:headEnd/>
            <a:tailEnd/>
          </a:ln>
        </p:spPr>
        <p:txBody>
          <a:bodyPr anchor="ctr"/>
          <a:lstStyle/>
          <a:p>
            <a:pPr algn="ctr" rtl="1"/>
            <a:r>
              <a:rPr lang="fa-IR" b="1" dirty="0">
                <a:latin typeface=" b zar"/>
                <a:cs typeface="B Baran" pitchFamily="2" charset="-78"/>
              </a:rPr>
              <a:t>حسین عبده </a:t>
            </a:r>
            <a:r>
              <a:rPr lang="fa-IR" b="1" dirty="0" smtClean="0">
                <a:latin typeface=" b zar"/>
                <a:cs typeface="B Baran" pitchFamily="2" charset="-78"/>
              </a:rPr>
              <a:t>تبریزی</a:t>
            </a:r>
            <a:endParaRPr lang="fa-IR" b="1" dirty="0">
              <a:latin typeface=" b zar"/>
              <a:cs typeface="B Baran" pitchFamily="2" charset="-78"/>
            </a:endParaRPr>
          </a:p>
          <a:p>
            <a:pPr algn="ctr" rtl="1"/>
            <a:r>
              <a:rPr lang="fa-IR" b="1" dirty="0" smtClean="0">
                <a:latin typeface=" b zar"/>
                <a:cs typeface="B Baran" pitchFamily="2" charset="-78"/>
              </a:rPr>
              <a:t>میثم رادپور</a:t>
            </a:r>
            <a:endParaRPr lang="en-US" b="1" dirty="0" smtClean="0">
              <a:latin typeface=" b zar"/>
              <a:cs typeface="B Baran" pitchFamily="2" charset="-78"/>
            </a:endParaRPr>
          </a:p>
          <a:p>
            <a:pPr algn="ctr" rtl="1"/>
            <a:endParaRPr lang="en-US" b="1" dirty="0" smtClean="0">
              <a:latin typeface=" b zar"/>
              <a:cs typeface="B Baran" pitchFamily="2" charset="-78"/>
            </a:endParaRPr>
          </a:p>
          <a:p>
            <a:pPr algn="ctr" rtl="1"/>
            <a:endParaRPr lang="en-US" b="1" dirty="0" smtClean="0">
              <a:latin typeface=" b zar"/>
              <a:cs typeface="B Baran" pitchFamily="2" charset="-78"/>
            </a:endParaRPr>
          </a:p>
          <a:p>
            <a:pPr algn="ctr" rtl="1"/>
            <a:endParaRPr lang="fa-IR" b="1" dirty="0" smtClean="0">
              <a:latin typeface=" b zar"/>
              <a:cs typeface="B Baran" pitchFamily="2" charset="-78"/>
            </a:endParaRPr>
          </a:p>
          <a:p>
            <a:pPr algn="r" rtl="1"/>
            <a:r>
              <a:rPr lang="fa-IR" dirty="0" smtClean="0">
                <a:latin typeface=" b zar"/>
                <a:cs typeface="B Zar" pitchFamily="2" charset="-78"/>
              </a:rPr>
              <a:t>اول‌بار ارائه‌شده در کلاس درس  مباحث منتخب مالی در دانشکدۀ اقتصاد و مدیریت دانشگاه صنعتی شریف</a:t>
            </a:r>
            <a:endParaRPr lang="en-US" dirty="0" smtClean="0">
              <a:latin typeface=" b zar"/>
              <a:cs typeface="B Zar" pitchFamily="2" charset="-78"/>
            </a:endParaRPr>
          </a:p>
          <a:p>
            <a:pPr algn="r" rtl="1"/>
            <a:r>
              <a:rPr lang="fa-IR" dirty="0" smtClean="0">
                <a:latin typeface=" b zar"/>
                <a:cs typeface="B Zar" pitchFamily="2" charset="-78"/>
              </a:rPr>
              <a:t>ویرایش دوم؛ تهران، خردادماه 1390</a:t>
            </a:r>
            <a:endParaRPr lang="en-US" dirty="0" smtClean="0">
              <a:latin typeface=" b zar"/>
              <a:cs typeface="B Zar" pitchFamily="2" charset="-78"/>
            </a:endParaRPr>
          </a:p>
          <a:p>
            <a:pPr algn="r" rtl="1"/>
            <a:endParaRPr lang="en-US" dirty="0" smtClean="0">
              <a:latin typeface=" b zar"/>
              <a:cs typeface="B Zar" pitchFamily="2" charset="-78"/>
            </a:endParaRPr>
          </a:p>
          <a:p>
            <a:pPr algn="ctr" rtl="1"/>
            <a:endParaRPr lang="en-US" dirty="0" smtClean="0">
              <a:latin typeface=" b zar"/>
              <a:cs typeface="B Zar" pitchFamily="2" charset="-78"/>
            </a:endParaRPr>
          </a:p>
          <a:p>
            <a:pPr algn="r" rtl="1"/>
            <a:endParaRPr lang="fa-IR" b="1" dirty="0" smtClean="0">
              <a:latin typeface=" b zar"/>
              <a:cs typeface="B Zar" pitchFamily="2" charset="-78"/>
            </a:endParaRPr>
          </a:p>
          <a:p>
            <a:pPr algn="ctr" rtl="1"/>
            <a:endParaRPr lang="en-US" b="1" dirty="0">
              <a:latin typeface=" b zar"/>
              <a:cs typeface="B Zar"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1000"/>
                                        <p:tgtEl>
                                          <p:spTgt spid="3074"/>
                                        </p:tgtEl>
                                      </p:cBhvr>
                                    </p:animEffect>
                                    <p:anim calcmode="lin" valueType="num">
                                      <p:cBhvr>
                                        <p:cTn id="8" dur="1000" fill="hold"/>
                                        <p:tgtEl>
                                          <p:spTgt spid="3074"/>
                                        </p:tgtEl>
                                        <p:attrNameLst>
                                          <p:attrName>ppt_x</p:attrName>
                                        </p:attrNameLst>
                                      </p:cBhvr>
                                      <p:tavLst>
                                        <p:tav tm="0">
                                          <p:val>
                                            <p:strVal val="#ppt_x"/>
                                          </p:val>
                                        </p:tav>
                                        <p:tav tm="100000">
                                          <p:val>
                                            <p:strVal val="#ppt_x"/>
                                          </p:val>
                                        </p:tav>
                                      </p:tavLst>
                                    </p:anim>
                                    <p:anim calcmode="lin" valueType="num">
                                      <p:cBhvr>
                                        <p:cTn id="9" dur="1000" fill="hold"/>
                                        <p:tgtEl>
                                          <p:spTgt spid="307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0" presetClass="entr" presetSubtype="0" decel="100000" fill="hold" grpId="0" nodeType="afterEffect">
                                  <p:stCondLst>
                                    <p:cond delay="0"/>
                                  </p:stCondLst>
                                  <p:childTnLst>
                                    <p:set>
                                      <p:cBhvr>
                                        <p:cTn id="12" dur="1" fill="hold">
                                          <p:stCondLst>
                                            <p:cond delay="0"/>
                                          </p:stCondLst>
                                        </p:cTn>
                                        <p:tgtEl>
                                          <p:spTgt spid="3075"/>
                                        </p:tgtEl>
                                        <p:attrNameLst>
                                          <p:attrName>style.visibility</p:attrName>
                                        </p:attrNameLst>
                                      </p:cBhvr>
                                      <p:to>
                                        <p:strVal val="visible"/>
                                      </p:to>
                                    </p:set>
                                    <p:anim calcmode="lin" valueType="num">
                                      <p:cBhvr>
                                        <p:cTn id="13" dur="1000" fill="hold"/>
                                        <p:tgtEl>
                                          <p:spTgt spid="3075"/>
                                        </p:tgtEl>
                                        <p:attrNameLst>
                                          <p:attrName>ppt_w</p:attrName>
                                        </p:attrNameLst>
                                      </p:cBhvr>
                                      <p:tavLst>
                                        <p:tav tm="0">
                                          <p:val>
                                            <p:strVal val="#ppt_w+.3"/>
                                          </p:val>
                                        </p:tav>
                                        <p:tav tm="100000">
                                          <p:val>
                                            <p:strVal val="#ppt_w"/>
                                          </p:val>
                                        </p:tav>
                                      </p:tavLst>
                                    </p:anim>
                                    <p:anim calcmode="lin" valueType="num">
                                      <p:cBhvr>
                                        <p:cTn id="14" dur="1000" fill="hold"/>
                                        <p:tgtEl>
                                          <p:spTgt spid="3075"/>
                                        </p:tgtEl>
                                        <p:attrNameLst>
                                          <p:attrName>ppt_h</p:attrName>
                                        </p:attrNameLst>
                                      </p:cBhvr>
                                      <p:tavLst>
                                        <p:tav tm="0">
                                          <p:val>
                                            <p:strVal val="#ppt_h"/>
                                          </p:val>
                                        </p:tav>
                                        <p:tav tm="100000">
                                          <p:val>
                                            <p:strVal val="#ppt_h"/>
                                          </p:val>
                                        </p:tav>
                                      </p:tavLst>
                                    </p:anim>
                                    <p:animEffect transition="in" filter="fade">
                                      <p:cBhvr>
                                        <p:cTn id="15" dur="10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fa-IR" sz="3200" b="1" dirty="0" smtClean="0">
                <a:solidFill>
                  <a:srgbClr val="000066"/>
                </a:solidFill>
                <a:cs typeface="B Titr" pitchFamily="2" charset="-78"/>
              </a:rPr>
              <a:t>مدل سادۀ شرکت‌داری</a:t>
            </a:r>
            <a:endParaRPr lang="en-US" sz="3200" b="1" dirty="0" smtClean="0">
              <a:solidFill>
                <a:srgbClr val="000066"/>
              </a:solidFill>
              <a:cs typeface="B Titr" pitchFamily="2" charset="-78"/>
            </a:endParaRPr>
          </a:p>
        </p:txBody>
      </p:sp>
      <p:sp>
        <p:nvSpPr>
          <p:cNvPr id="3" name="Content Placeholder 2"/>
          <p:cNvSpPr>
            <a:spLocks noGrp="1"/>
          </p:cNvSpPr>
          <p:nvPr>
            <p:ph idx="1"/>
          </p:nvPr>
        </p:nvSpPr>
        <p:spPr>
          <a:solidFill>
            <a:srgbClr val="DCFCF6"/>
          </a:solidFill>
          <a:ln>
            <a:solidFill>
              <a:schemeClr val="tx1"/>
            </a:solidFill>
          </a:ln>
        </p:spPr>
        <p:style>
          <a:lnRef idx="0">
            <a:scrgbClr r="0" g="0" b="0"/>
          </a:lnRef>
          <a:fillRef idx="1001">
            <a:schemeClr val="lt2"/>
          </a:fillRef>
          <a:effectRef idx="0">
            <a:scrgbClr r="0" g="0" b="0"/>
          </a:effectRef>
          <a:fontRef idx="major"/>
        </p:style>
        <p:txBody>
          <a:bodyPr/>
          <a:lstStyle/>
          <a:p>
            <a:pPr>
              <a:defRPr/>
            </a:pPr>
            <a:endParaRPr lang="en-US" dirty="0" smtClean="0">
              <a:latin typeface="+mn-lt"/>
              <a:ea typeface="+mn-ea"/>
              <a:cs typeface="+mn-cs"/>
            </a:endParaRPr>
          </a:p>
        </p:txBody>
      </p:sp>
      <p:sp>
        <p:nvSpPr>
          <p:cNvPr id="4" name="Slide Number Placeholder 3"/>
          <p:cNvSpPr>
            <a:spLocks noGrp="1"/>
          </p:cNvSpPr>
          <p:nvPr>
            <p:ph type="sldNum" sz="quarter" idx="12"/>
          </p:nvPr>
        </p:nvSpPr>
        <p:spPr/>
        <p:txBody>
          <a:bodyPr/>
          <a:lstStyle/>
          <a:p>
            <a:pPr>
              <a:defRPr/>
            </a:pPr>
            <a:fld id="{8880659D-4E12-42BF-8E4D-463585248ACA}" type="slidenum">
              <a:rPr lang="en-US" smtClean="0"/>
              <a:pPr>
                <a:defRPr/>
              </a:pPr>
              <a:t>10</a:t>
            </a:fld>
            <a:endParaRPr lang="en-US"/>
          </a:p>
        </p:txBody>
      </p:sp>
      <p:sp>
        <p:nvSpPr>
          <p:cNvPr id="104450" name="AutoShape 2"/>
          <p:cNvSpPr>
            <a:spLocks noChangeArrowheads="1"/>
          </p:cNvSpPr>
          <p:nvPr/>
        </p:nvSpPr>
        <p:spPr bwMode="auto">
          <a:xfrm>
            <a:off x="6629400" y="5080000"/>
            <a:ext cx="1990725" cy="635000"/>
          </a:xfrm>
          <a:prstGeom prst="roundRect">
            <a:avLst>
              <a:gd name="adj" fmla="val 16667"/>
            </a:avLst>
          </a:prstGeom>
          <a:ln w="73025">
            <a:solidFill>
              <a:schemeClr val="tx1"/>
            </a:solidFill>
            <a:headEnd/>
            <a:tailEnd/>
          </a:ln>
        </p:spPr>
        <p:style>
          <a:lnRef idx="1">
            <a:schemeClr val="accent4"/>
          </a:lnRef>
          <a:fillRef idx="2">
            <a:schemeClr val="accent4"/>
          </a:fillRef>
          <a:effectRef idx="1">
            <a:schemeClr val="accent4"/>
          </a:effectRef>
          <a:fontRef idx="minor">
            <a:schemeClr val="dk1"/>
          </a:fontRef>
        </p:style>
        <p:txBody>
          <a:bodyPr anchor="ctr"/>
          <a:lstStyle/>
          <a:p>
            <a:pPr algn="ctr">
              <a:spcAft>
                <a:spcPts val="0"/>
              </a:spcAft>
              <a:defRPr/>
            </a:pPr>
            <a:endParaRPr lang="fa-IR" sz="2000" b="1" dirty="0">
              <a:solidFill>
                <a:schemeClr val="tx1"/>
              </a:solidFill>
              <a:latin typeface="Calibri" pitchFamily="34" charset="0"/>
              <a:ea typeface="Arial" pitchFamily="34" charset="0"/>
              <a:cs typeface="B Zar" pitchFamily="2" charset="-78"/>
            </a:endParaRPr>
          </a:p>
          <a:p>
            <a:pPr algn="ctr">
              <a:spcAft>
                <a:spcPts val="0"/>
              </a:spcAft>
              <a:defRPr/>
            </a:pPr>
            <a:r>
              <a:rPr lang="fa-IR" sz="2000" b="1" dirty="0">
                <a:solidFill>
                  <a:schemeClr val="tx1"/>
                </a:solidFill>
                <a:latin typeface="Calibri" pitchFamily="34" charset="0"/>
                <a:ea typeface="Arial" pitchFamily="34" charset="0"/>
                <a:cs typeface="B Zar" pitchFamily="2" charset="-78"/>
              </a:rPr>
              <a:t>مدیرعامل</a:t>
            </a:r>
            <a:endParaRPr lang="en-US" sz="2000" b="1" dirty="0">
              <a:solidFill>
                <a:schemeClr val="tx1"/>
              </a:solidFill>
              <a:latin typeface="Calibri" pitchFamily="34" charset="0"/>
              <a:ea typeface="Arial" pitchFamily="34" charset="0"/>
              <a:cs typeface="B Zar" pitchFamily="2" charset="-78"/>
            </a:endParaRPr>
          </a:p>
          <a:p>
            <a:pPr>
              <a:defRPr/>
            </a:pPr>
            <a:endParaRPr lang="en-US" sz="2000" dirty="0">
              <a:solidFill>
                <a:schemeClr val="tx1"/>
              </a:solidFill>
              <a:cs typeface="Arial" pitchFamily="34" charset="0"/>
            </a:endParaRPr>
          </a:p>
        </p:txBody>
      </p:sp>
      <p:sp>
        <p:nvSpPr>
          <p:cNvPr id="104451" name="AutoShape 3"/>
          <p:cNvSpPr>
            <a:spLocks noChangeArrowheads="1"/>
          </p:cNvSpPr>
          <p:nvPr/>
        </p:nvSpPr>
        <p:spPr bwMode="auto">
          <a:xfrm>
            <a:off x="685800" y="3581400"/>
            <a:ext cx="1990725" cy="992188"/>
          </a:xfrm>
          <a:prstGeom prst="roundRect">
            <a:avLst>
              <a:gd name="adj" fmla="val 16667"/>
            </a:avLst>
          </a:prstGeom>
          <a:ln w="73025">
            <a:solidFill>
              <a:schemeClr val="tx1"/>
            </a:solidFill>
            <a:headEnd/>
            <a:tailEnd/>
          </a:ln>
        </p:spPr>
        <p:style>
          <a:lnRef idx="1">
            <a:schemeClr val="accent4"/>
          </a:lnRef>
          <a:fillRef idx="2">
            <a:schemeClr val="accent4"/>
          </a:fillRef>
          <a:effectRef idx="1">
            <a:schemeClr val="accent4"/>
          </a:effectRef>
          <a:fontRef idx="minor">
            <a:schemeClr val="dk1"/>
          </a:fontRef>
        </p:style>
        <p:txBody>
          <a:bodyPr anchor="ctr"/>
          <a:lstStyle/>
          <a:p>
            <a:pPr algn="ctr">
              <a:defRPr/>
            </a:pPr>
            <a:r>
              <a:rPr lang="fa-IR" sz="2000" b="1" dirty="0">
                <a:solidFill>
                  <a:schemeClr val="tx1"/>
                </a:solidFill>
                <a:latin typeface="Calibri" pitchFamily="34" charset="0"/>
                <a:ea typeface="Arial" pitchFamily="34" charset="0"/>
                <a:cs typeface="B Zar" pitchFamily="2" charset="-78"/>
              </a:rPr>
              <a:t>حسابرسان و</a:t>
            </a:r>
          </a:p>
          <a:p>
            <a:pPr algn="ctr">
              <a:spcAft>
                <a:spcPts val="1000"/>
              </a:spcAft>
              <a:defRPr/>
            </a:pPr>
            <a:r>
              <a:rPr lang="fa-IR" sz="2000" b="1" dirty="0">
                <a:solidFill>
                  <a:schemeClr val="tx1"/>
                </a:solidFill>
                <a:latin typeface="Calibri" pitchFamily="34" charset="0"/>
                <a:ea typeface="Arial" pitchFamily="34" charset="0"/>
                <a:cs typeface="B Zar" pitchFamily="2" charset="-78"/>
              </a:rPr>
              <a:t>بازرسان</a:t>
            </a:r>
            <a:endParaRPr lang="en-US" sz="2000" b="1" dirty="0">
              <a:solidFill>
                <a:schemeClr val="tx1"/>
              </a:solidFill>
              <a:latin typeface="Calibri" pitchFamily="34" charset="0"/>
              <a:ea typeface="Arial" pitchFamily="34" charset="0"/>
              <a:cs typeface="B Zar" pitchFamily="2" charset="-78"/>
            </a:endParaRPr>
          </a:p>
        </p:txBody>
      </p:sp>
      <p:sp>
        <p:nvSpPr>
          <p:cNvPr id="104452" name="AutoShape 4"/>
          <p:cNvSpPr>
            <a:spLocks noChangeArrowheads="1"/>
          </p:cNvSpPr>
          <p:nvPr/>
        </p:nvSpPr>
        <p:spPr bwMode="auto">
          <a:xfrm>
            <a:off x="6400800" y="1600200"/>
            <a:ext cx="1990725" cy="2209800"/>
          </a:xfrm>
          <a:prstGeom prst="roundRect">
            <a:avLst>
              <a:gd name="adj" fmla="val 16667"/>
            </a:avLst>
          </a:prstGeom>
          <a:ln w="73025">
            <a:solidFill>
              <a:schemeClr val="tx1"/>
            </a:solidFill>
            <a:headEnd/>
            <a:tailEnd/>
          </a:ln>
        </p:spPr>
        <p:style>
          <a:lnRef idx="1">
            <a:schemeClr val="accent4"/>
          </a:lnRef>
          <a:fillRef idx="2">
            <a:schemeClr val="accent4"/>
          </a:fillRef>
          <a:effectRef idx="1">
            <a:schemeClr val="accent4"/>
          </a:effectRef>
          <a:fontRef idx="minor">
            <a:schemeClr val="dk1"/>
          </a:fontRef>
        </p:style>
        <p:txBody>
          <a:bodyPr anchor="ctr"/>
          <a:lstStyle/>
          <a:p>
            <a:pPr algn="ctr">
              <a:defRPr/>
            </a:pPr>
            <a:r>
              <a:rPr lang="fa-IR" sz="2000" b="1" dirty="0">
                <a:solidFill>
                  <a:schemeClr val="tx1"/>
                </a:solidFill>
                <a:latin typeface="Calibri" pitchFamily="34" charset="0"/>
                <a:ea typeface="Arial" pitchFamily="34" charset="0"/>
                <a:cs typeface="B Zar" pitchFamily="2" charset="-78"/>
              </a:rPr>
              <a:t>سهامداران</a:t>
            </a:r>
            <a:endParaRPr lang="en-US" sz="2000" b="1" dirty="0">
              <a:solidFill>
                <a:schemeClr val="tx1"/>
              </a:solidFill>
              <a:latin typeface="Calibri" pitchFamily="34" charset="0"/>
              <a:ea typeface="Arial" pitchFamily="34" charset="0"/>
              <a:cs typeface="B Zar" pitchFamily="2" charset="-78"/>
            </a:endParaRPr>
          </a:p>
        </p:txBody>
      </p:sp>
      <p:sp>
        <p:nvSpPr>
          <p:cNvPr id="104453" name="Oval 5"/>
          <p:cNvSpPr>
            <a:spLocks noChangeArrowheads="1"/>
          </p:cNvSpPr>
          <p:nvPr/>
        </p:nvSpPr>
        <p:spPr bwMode="auto">
          <a:xfrm>
            <a:off x="3200400" y="1828800"/>
            <a:ext cx="2368550" cy="1828800"/>
          </a:xfrm>
          <a:prstGeom prst="ellipse">
            <a:avLst/>
          </a:prstGeom>
          <a:ln w="73025">
            <a:solidFill>
              <a:schemeClr val="tx1"/>
            </a:solidFill>
            <a:headEnd/>
            <a:tailEnd/>
          </a:ln>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fa-IR" sz="2000" b="1" dirty="0">
              <a:solidFill>
                <a:schemeClr val="tx1"/>
              </a:solidFill>
              <a:latin typeface="Calibri" pitchFamily="34" charset="0"/>
              <a:ea typeface="Arial" pitchFamily="34" charset="0"/>
              <a:cs typeface="B Zar" pitchFamily="2" charset="-78"/>
            </a:endParaRPr>
          </a:p>
          <a:p>
            <a:pPr algn="ctr">
              <a:defRPr/>
            </a:pPr>
            <a:r>
              <a:rPr lang="fa-IR" sz="2000" b="1" dirty="0">
                <a:solidFill>
                  <a:schemeClr val="tx1"/>
                </a:solidFill>
                <a:latin typeface="Calibri" pitchFamily="34" charset="0"/>
                <a:ea typeface="Arial" pitchFamily="34" charset="0"/>
                <a:cs typeface="B Zar" pitchFamily="2" charset="-78"/>
              </a:rPr>
              <a:t>مجامع</a:t>
            </a:r>
          </a:p>
          <a:p>
            <a:pPr algn="ctr">
              <a:defRPr/>
            </a:pPr>
            <a:r>
              <a:rPr lang="fa-IR" sz="2000" b="1" dirty="0">
                <a:solidFill>
                  <a:schemeClr val="tx1"/>
                </a:solidFill>
                <a:latin typeface="Calibri" pitchFamily="34" charset="0"/>
                <a:ea typeface="Arial" pitchFamily="34" charset="0"/>
                <a:cs typeface="B Zar" pitchFamily="2" charset="-78"/>
              </a:rPr>
              <a:t>عمومی</a:t>
            </a:r>
          </a:p>
          <a:p>
            <a:pPr>
              <a:defRPr/>
            </a:pPr>
            <a:endParaRPr lang="en-US" sz="2000" b="1" dirty="0">
              <a:solidFill>
                <a:schemeClr val="tx1"/>
              </a:solidFill>
              <a:latin typeface="Calibri" pitchFamily="34" charset="0"/>
              <a:ea typeface="Arial" pitchFamily="34" charset="0"/>
              <a:cs typeface="B Zar" pitchFamily="2" charset="-78"/>
            </a:endParaRPr>
          </a:p>
        </p:txBody>
      </p:sp>
      <p:sp>
        <p:nvSpPr>
          <p:cNvPr id="104454" name="AutoShape 6"/>
          <p:cNvSpPr>
            <a:spLocks noChangeArrowheads="1"/>
          </p:cNvSpPr>
          <p:nvPr/>
        </p:nvSpPr>
        <p:spPr bwMode="auto">
          <a:xfrm>
            <a:off x="3429000" y="4800600"/>
            <a:ext cx="1990725" cy="1143000"/>
          </a:xfrm>
          <a:prstGeom prst="roundRect">
            <a:avLst>
              <a:gd name="adj" fmla="val 16667"/>
            </a:avLst>
          </a:prstGeom>
          <a:ln w="73025">
            <a:solidFill>
              <a:schemeClr val="tx1"/>
            </a:solidFill>
            <a:headEnd/>
            <a:tailEnd/>
          </a:ln>
        </p:spPr>
        <p:style>
          <a:lnRef idx="1">
            <a:schemeClr val="accent4"/>
          </a:lnRef>
          <a:fillRef idx="2">
            <a:schemeClr val="accent4"/>
          </a:fillRef>
          <a:effectRef idx="1">
            <a:schemeClr val="accent4"/>
          </a:effectRef>
          <a:fontRef idx="minor">
            <a:schemeClr val="dk1"/>
          </a:fontRef>
        </p:style>
        <p:txBody>
          <a:bodyPr anchor="ctr"/>
          <a:lstStyle/>
          <a:p>
            <a:pPr algn="ctr">
              <a:defRPr/>
            </a:pPr>
            <a:r>
              <a:rPr lang="fa-IR" sz="2000" b="1" dirty="0">
                <a:solidFill>
                  <a:schemeClr val="tx1"/>
                </a:solidFill>
                <a:latin typeface="Calibri" pitchFamily="34" charset="0"/>
                <a:ea typeface="Arial" pitchFamily="34" charset="0"/>
                <a:cs typeface="B Zar" pitchFamily="2" charset="-78"/>
              </a:rPr>
              <a:t>هیأت‌مدیره</a:t>
            </a:r>
            <a:endParaRPr lang="en-US" sz="2000" b="1" dirty="0">
              <a:solidFill>
                <a:schemeClr val="tx1"/>
              </a:solidFill>
              <a:latin typeface="Calibri" pitchFamily="34" charset="0"/>
              <a:ea typeface="Arial" pitchFamily="34" charset="0"/>
              <a:cs typeface="B Zar" pitchFamily="2" charset="-78"/>
            </a:endParaRPr>
          </a:p>
        </p:txBody>
      </p:sp>
      <p:cxnSp>
        <p:nvCxnSpPr>
          <p:cNvPr id="11" name="Straight Arrow Connector 10"/>
          <p:cNvCxnSpPr/>
          <p:nvPr/>
        </p:nvCxnSpPr>
        <p:spPr>
          <a:xfrm rot="10800000">
            <a:off x="5562600" y="2743200"/>
            <a:ext cx="838200" cy="1588"/>
          </a:xfrm>
          <a:prstGeom prst="straightConnector1">
            <a:avLst/>
          </a:prstGeom>
          <a:ln w="730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299" name="TextBox 11"/>
          <p:cNvSpPr txBox="1">
            <a:spLocks noChangeArrowheads="1"/>
          </p:cNvSpPr>
          <p:nvPr/>
        </p:nvSpPr>
        <p:spPr bwMode="auto">
          <a:xfrm>
            <a:off x="5486400" y="2895600"/>
            <a:ext cx="1143000" cy="381000"/>
          </a:xfrm>
          <a:prstGeom prst="rect">
            <a:avLst/>
          </a:prstGeom>
          <a:noFill/>
          <a:ln w="9525">
            <a:noFill/>
            <a:miter lim="800000"/>
            <a:headEnd/>
            <a:tailEnd/>
          </a:ln>
        </p:spPr>
        <p:txBody>
          <a:bodyPr>
            <a:spAutoFit/>
          </a:bodyPr>
          <a:lstStyle/>
          <a:p>
            <a:pPr algn="ctr"/>
            <a:r>
              <a:rPr lang="fa-IR" b="1">
                <a:solidFill>
                  <a:srgbClr val="FF0000"/>
                </a:solidFill>
                <a:cs typeface="B Zar" pitchFamily="2" charset="-78"/>
              </a:rPr>
              <a:t>دعوت</a:t>
            </a:r>
            <a:endParaRPr lang="en-US" b="1">
              <a:solidFill>
                <a:srgbClr val="FF0000"/>
              </a:solidFill>
              <a:cs typeface="B Zar" pitchFamily="2" charset="-78"/>
            </a:endParaRPr>
          </a:p>
        </p:txBody>
      </p:sp>
      <p:cxnSp>
        <p:nvCxnSpPr>
          <p:cNvPr id="15" name="Straight Arrow Connector 14"/>
          <p:cNvCxnSpPr>
            <a:stCxn id="104453" idx="4"/>
            <a:endCxn id="104454" idx="0"/>
          </p:cNvCxnSpPr>
          <p:nvPr/>
        </p:nvCxnSpPr>
        <p:spPr>
          <a:xfrm rot="16200000" flipH="1">
            <a:off x="3833019" y="4209256"/>
            <a:ext cx="1143000" cy="39688"/>
          </a:xfrm>
          <a:prstGeom prst="straightConnector1">
            <a:avLst/>
          </a:prstGeom>
          <a:ln w="730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hape 21"/>
          <p:cNvCxnSpPr>
            <a:stCxn id="104453" idx="2"/>
            <a:endCxn id="104451" idx="0"/>
          </p:cNvCxnSpPr>
          <p:nvPr/>
        </p:nvCxnSpPr>
        <p:spPr>
          <a:xfrm rot="10800000" flipV="1">
            <a:off x="1681163" y="2743200"/>
            <a:ext cx="1519237" cy="838200"/>
          </a:xfrm>
          <a:prstGeom prst="bentConnector2">
            <a:avLst/>
          </a:prstGeom>
          <a:ln w="730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302" name="TextBox 23"/>
          <p:cNvSpPr txBox="1">
            <a:spLocks noChangeArrowheads="1"/>
          </p:cNvSpPr>
          <p:nvPr/>
        </p:nvSpPr>
        <p:spPr bwMode="auto">
          <a:xfrm>
            <a:off x="4267200" y="3886200"/>
            <a:ext cx="1066800" cy="381000"/>
          </a:xfrm>
          <a:prstGeom prst="rect">
            <a:avLst/>
          </a:prstGeom>
          <a:noFill/>
          <a:ln w="9525">
            <a:noFill/>
            <a:miter lim="800000"/>
            <a:headEnd/>
            <a:tailEnd/>
          </a:ln>
        </p:spPr>
        <p:txBody>
          <a:bodyPr>
            <a:spAutoFit/>
          </a:bodyPr>
          <a:lstStyle/>
          <a:p>
            <a:pPr algn="ctr"/>
            <a:r>
              <a:rPr lang="fa-IR" b="1" dirty="0" smtClean="0">
                <a:solidFill>
                  <a:srgbClr val="FF0000"/>
                </a:solidFill>
                <a:cs typeface="B Zar" pitchFamily="2" charset="-78"/>
              </a:rPr>
              <a:t>انتخاب</a:t>
            </a:r>
            <a:endParaRPr lang="en-US" b="1" dirty="0">
              <a:solidFill>
                <a:srgbClr val="FF0000"/>
              </a:solidFill>
              <a:cs typeface="B Zar" pitchFamily="2" charset="-78"/>
            </a:endParaRPr>
          </a:p>
        </p:txBody>
      </p:sp>
      <p:sp>
        <p:nvSpPr>
          <p:cNvPr id="12303" name="TextBox 25"/>
          <p:cNvSpPr txBox="1">
            <a:spLocks noChangeArrowheads="1"/>
          </p:cNvSpPr>
          <p:nvPr/>
        </p:nvSpPr>
        <p:spPr bwMode="auto">
          <a:xfrm>
            <a:off x="5410200" y="5029200"/>
            <a:ext cx="990600" cy="381000"/>
          </a:xfrm>
          <a:prstGeom prst="rect">
            <a:avLst/>
          </a:prstGeom>
          <a:noFill/>
          <a:ln w="9525">
            <a:noFill/>
            <a:miter lim="800000"/>
            <a:headEnd/>
            <a:tailEnd/>
          </a:ln>
        </p:spPr>
        <p:txBody>
          <a:bodyPr>
            <a:spAutoFit/>
          </a:bodyPr>
          <a:lstStyle/>
          <a:p>
            <a:pPr algn="ctr"/>
            <a:r>
              <a:rPr lang="fa-IR" b="1">
                <a:solidFill>
                  <a:srgbClr val="FF0000"/>
                </a:solidFill>
                <a:cs typeface="B Zar" pitchFamily="2" charset="-78"/>
              </a:rPr>
              <a:t>انتصاب</a:t>
            </a:r>
            <a:endParaRPr lang="en-US" b="1">
              <a:solidFill>
                <a:srgbClr val="FF0000"/>
              </a:solidFill>
              <a:cs typeface="B Zar" pitchFamily="2" charset="-78"/>
            </a:endParaRPr>
          </a:p>
        </p:txBody>
      </p:sp>
      <p:cxnSp>
        <p:nvCxnSpPr>
          <p:cNvPr id="44" name="Elbow Connector 43"/>
          <p:cNvCxnSpPr/>
          <p:nvPr/>
        </p:nvCxnSpPr>
        <p:spPr>
          <a:xfrm flipV="1">
            <a:off x="1143000" y="2209800"/>
            <a:ext cx="2286000" cy="1371600"/>
          </a:xfrm>
          <a:prstGeom prst="bentConnector3">
            <a:avLst>
              <a:gd name="adj1" fmla="val -794"/>
            </a:avLst>
          </a:prstGeom>
          <a:ln w="730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305" name="TextBox 46"/>
          <p:cNvSpPr txBox="1">
            <a:spLocks noChangeArrowheads="1"/>
          </p:cNvSpPr>
          <p:nvPr/>
        </p:nvSpPr>
        <p:spPr bwMode="auto">
          <a:xfrm>
            <a:off x="1371600" y="1752600"/>
            <a:ext cx="1600200" cy="381000"/>
          </a:xfrm>
          <a:prstGeom prst="rect">
            <a:avLst/>
          </a:prstGeom>
          <a:noFill/>
          <a:ln w="9525">
            <a:noFill/>
            <a:miter lim="800000"/>
            <a:headEnd/>
            <a:tailEnd/>
          </a:ln>
        </p:spPr>
        <p:txBody>
          <a:bodyPr>
            <a:spAutoFit/>
          </a:bodyPr>
          <a:lstStyle/>
          <a:p>
            <a:pPr algn="ctr"/>
            <a:r>
              <a:rPr lang="fa-IR" b="1" dirty="0">
                <a:solidFill>
                  <a:srgbClr val="FF0000"/>
                </a:solidFill>
                <a:cs typeface="B Zar" pitchFamily="2" charset="-78"/>
              </a:rPr>
              <a:t>گزارش</a:t>
            </a:r>
            <a:endParaRPr lang="en-US" b="1" dirty="0">
              <a:solidFill>
                <a:srgbClr val="FF0000"/>
              </a:solidFill>
              <a:cs typeface="B Zar" pitchFamily="2" charset="-78"/>
            </a:endParaRPr>
          </a:p>
        </p:txBody>
      </p:sp>
      <p:sp>
        <p:nvSpPr>
          <p:cNvPr id="12306" name="TextBox 47"/>
          <p:cNvSpPr txBox="1">
            <a:spLocks noChangeArrowheads="1"/>
          </p:cNvSpPr>
          <p:nvPr/>
        </p:nvSpPr>
        <p:spPr bwMode="auto">
          <a:xfrm>
            <a:off x="1676400" y="2362200"/>
            <a:ext cx="1066800" cy="381000"/>
          </a:xfrm>
          <a:prstGeom prst="rect">
            <a:avLst/>
          </a:prstGeom>
          <a:noFill/>
          <a:ln w="9525">
            <a:noFill/>
            <a:miter lim="800000"/>
            <a:headEnd/>
            <a:tailEnd/>
          </a:ln>
        </p:spPr>
        <p:txBody>
          <a:bodyPr>
            <a:spAutoFit/>
          </a:bodyPr>
          <a:lstStyle/>
          <a:p>
            <a:pPr algn="ctr"/>
            <a:r>
              <a:rPr lang="fa-IR" b="1">
                <a:solidFill>
                  <a:srgbClr val="FF0000"/>
                </a:solidFill>
                <a:cs typeface="B Zar" pitchFamily="2" charset="-78"/>
              </a:rPr>
              <a:t>انتصاب</a:t>
            </a:r>
            <a:endParaRPr lang="en-US" b="1">
              <a:solidFill>
                <a:srgbClr val="FF0000"/>
              </a:solidFill>
              <a:cs typeface="B Zar" pitchFamily="2" charset="-78"/>
            </a:endParaRPr>
          </a:p>
        </p:txBody>
      </p:sp>
      <p:cxnSp>
        <p:nvCxnSpPr>
          <p:cNvPr id="68" name="Straight Arrow Connector 67"/>
          <p:cNvCxnSpPr>
            <a:stCxn id="104454" idx="3"/>
            <a:endCxn id="104450" idx="1"/>
          </p:cNvCxnSpPr>
          <p:nvPr/>
        </p:nvCxnSpPr>
        <p:spPr>
          <a:xfrm>
            <a:off x="5419725" y="5372100"/>
            <a:ext cx="1209675" cy="25400"/>
          </a:xfrm>
          <a:prstGeom prst="straightConnector1">
            <a:avLst/>
          </a:prstGeom>
          <a:ln w="730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 name="Elbow Connector 69"/>
          <p:cNvCxnSpPr>
            <a:stCxn id="104451" idx="3"/>
            <a:endCxn id="104454" idx="1"/>
          </p:cNvCxnSpPr>
          <p:nvPr/>
        </p:nvCxnSpPr>
        <p:spPr>
          <a:xfrm>
            <a:off x="2676525" y="4078288"/>
            <a:ext cx="752475" cy="1293812"/>
          </a:xfrm>
          <a:prstGeom prst="bentConnector3">
            <a:avLst>
              <a:gd name="adj1" fmla="val 50000"/>
            </a:avLst>
          </a:prstGeom>
          <a:ln w="730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4" name="Elbow Connector 73"/>
          <p:cNvCxnSpPr>
            <a:stCxn id="104451" idx="2"/>
            <a:endCxn id="104450" idx="2"/>
          </p:cNvCxnSpPr>
          <p:nvPr/>
        </p:nvCxnSpPr>
        <p:spPr>
          <a:xfrm rot="16200000" flipH="1">
            <a:off x="4082257" y="2172494"/>
            <a:ext cx="1141412" cy="5943600"/>
          </a:xfrm>
          <a:prstGeom prst="bentConnector3">
            <a:avLst>
              <a:gd name="adj1" fmla="val 146753"/>
            </a:avLst>
          </a:prstGeom>
          <a:ln w="730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310" name="TextBox 75"/>
          <p:cNvSpPr txBox="1">
            <a:spLocks noChangeArrowheads="1"/>
          </p:cNvSpPr>
          <p:nvPr/>
        </p:nvSpPr>
        <p:spPr bwMode="auto">
          <a:xfrm>
            <a:off x="2971800" y="4343400"/>
            <a:ext cx="990600" cy="381000"/>
          </a:xfrm>
          <a:prstGeom prst="rect">
            <a:avLst/>
          </a:prstGeom>
          <a:noFill/>
          <a:ln w="9525">
            <a:noFill/>
            <a:miter lim="800000"/>
            <a:headEnd/>
            <a:tailEnd/>
          </a:ln>
        </p:spPr>
        <p:txBody>
          <a:bodyPr>
            <a:spAutoFit/>
          </a:bodyPr>
          <a:lstStyle/>
          <a:p>
            <a:pPr algn="ctr"/>
            <a:r>
              <a:rPr lang="fa-IR" b="1">
                <a:solidFill>
                  <a:srgbClr val="FF0000"/>
                </a:solidFill>
                <a:cs typeface="B Zar" pitchFamily="2" charset="-78"/>
              </a:rPr>
              <a:t>نظارت</a:t>
            </a:r>
            <a:endParaRPr lang="en-US" b="1">
              <a:solidFill>
                <a:srgbClr val="FF0000"/>
              </a:solidFill>
              <a:cs typeface="B Zar" pitchFamily="2" charset="-78"/>
            </a:endParaRPr>
          </a:p>
        </p:txBody>
      </p:sp>
      <p:sp>
        <p:nvSpPr>
          <p:cNvPr id="12311" name="TextBox 76"/>
          <p:cNvSpPr txBox="1">
            <a:spLocks noChangeArrowheads="1"/>
          </p:cNvSpPr>
          <p:nvPr/>
        </p:nvSpPr>
        <p:spPr bwMode="auto">
          <a:xfrm>
            <a:off x="1981200" y="5878513"/>
            <a:ext cx="990600" cy="369887"/>
          </a:xfrm>
          <a:prstGeom prst="rect">
            <a:avLst/>
          </a:prstGeom>
          <a:noFill/>
          <a:ln w="9525">
            <a:noFill/>
            <a:miter lim="800000"/>
            <a:headEnd/>
            <a:tailEnd/>
          </a:ln>
        </p:spPr>
        <p:txBody>
          <a:bodyPr>
            <a:spAutoFit/>
          </a:bodyPr>
          <a:lstStyle/>
          <a:p>
            <a:pPr algn="ctr"/>
            <a:r>
              <a:rPr lang="fa-IR" b="1">
                <a:solidFill>
                  <a:srgbClr val="FF0000"/>
                </a:solidFill>
                <a:cs typeface="B Zar" pitchFamily="2" charset="-78"/>
              </a:rPr>
              <a:t>نظارت</a:t>
            </a:r>
            <a:endParaRPr lang="en-US" b="1">
              <a:solidFill>
                <a:srgbClr val="FF0000"/>
              </a:solidFill>
              <a:cs typeface="B Zar" pitchFamily="2" charset="-78"/>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6"/>
          <p:cNvSpPr>
            <a:spLocks noGrp="1" noChangeArrowheads="1"/>
          </p:cNvSpPr>
          <p:nvPr>
            <p:ph type="sldNum" sz="quarter" idx="12"/>
          </p:nvPr>
        </p:nvSpPr>
        <p:spPr/>
        <p:txBody>
          <a:bodyPr/>
          <a:lstStyle/>
          <a:p>
            <a:pPr>
              <a:defRPr/>
            </a:pPr>
            <a:fld id="{1694E354-7506-4084-8E23-F44AF6D85646}" type="slidenum">
              <a:rPr lang="en-US"/>
              <a:pPr>
                <a:defRPr/>
              </a:pPr>
              <a:t>11</a:t>
            </a:fld>
            <a:endParaRPr lang="en-US"/>
          </a:p>
        </p:txBody>
      </p:sp>
      <p:sp>
        <p:nvSpPr>
          <p:cNvPr id="13315" name="Rectangle 2"/>
          <p:cNvSpPr>
            <a:spLocks noGrp="1" noChangeArrowheads="1"/>
          </p:cNvSpPr>
          <p:nvPr>
            <p:ph type="title"/>
          </p:nvPr>
        </p:nvSpPr>
        <p:spPr>
          <a:xfrm>
            <a:off x="0" y="228600"/>
            <a:ext cx="7315200" cy="523875"/>
          </a:xfrm>
          <a:noFill/>
          <a:effectLst>
            <a:prstShdw prst="shdw12">
              <a:schemeClr val="bg2">
                <a:alpha val="50000"/>
              </a:schemeClr>
            </a:prstShdw>
          </a:effectLst>
        </p:spPr>
        <p:txBody>
          <a:bodyPr anchor="t">
            <a:spAutoFit/>
          </a:bodyPr>
          <a:lstStyle/>
          <a:p>
            <a:r>
              <a:rPr lang="fa-IR" sz="2800" b="1" dirty="0" smtClean="0">
                <a:solidFill>
                  <a:srgbClr val="000066"/>
                </a:solidFill>
                <a:cs typeface="B Titr" pitchFamily="2" charset="-78"/>
              </a:rPr>
              <a:t>مزایای سیستم کارآمد شرکت‌داری</a:t>
            </a:r>
            <a:endParaRPr lang="en-US" sz="2800" b="1" dirty="0" smtClean="0">
              <a:solidFill>
                <a:srgbClr val="000066"/>
              </a:solidFill>
              <a:cs typeface="B Titr" pitchFamily="2" charset="-78"/>
            </a:endParaRPr>
          </a:p>
        </p:txBody>
      </p:sp>
      <p:sp>
        <p:nvSpPr>
          <p:cNvPr id="13316" name="_s1028"/>
          <p:cNvSpPr>
            <a:spLocks noChangeShapeType="1"/>
          </p:cNvSpPr>
          <p:nvPr/>
        </p:nvSpPr>
        <p:spPr bwMode="auto">
          <a:xfrm flipH="1" flipV="1">
            <a:off x="3551238" y="3062288"/>
            <a:ext cx="512762" cy="404812"/>
          </a:xfrm>
          <a:prstGeom prst="line">
            <a:avLst/>
          </a:prstGeom>
          <a:noFill/>
          <a:ln w="28575">
            <a:solidFill>
              <a:schemeClr val="tx1"/>
            </a:solidFill>
            <a:round/>
            <a:headEnd/>
            <a:tailEnd/>
          </a:ln>
        </p:spPr>
        <p:txBody>
          <a:bodyPr lIns="0" tIns="0" rIns="0" bIns="0" anchor="ctr"/>
          <a:lstStyle/>
          <a:p>
            <a:endParaRPr lang="en-US"/>
          </a:p>
        </p:txBody>
      </p:sp>
      <p:sp>
        <p:nvSpPr>
          <p:cNvPr id="13317" name="_s1030"/>
          <p:cNvSpPr>
            <a:spLocks noChangeShapeType="1"/>
          </p:cNvSpPr>
          <p:nvPr/>
        </p:nvSpPr>
        <p:spPr bwMode="auto">
          <a:xfrm flipH="1">
            <a:off x="3298825" y="4008438"/>
            <a:ext cx="639763" cy="141287"/>
          </a:xfrm>
          <a:prstGeom prst="line">
            <a:avLst/>
          </a:prstGeom>
          <a:noFill/>
          <a:ln w="28575">
            <a:solidFill>
              <a:schemeClr val="tx1"/>
            </a:solidFill>
            <a:round/>
            <a:headEnd/>
            <a:tailEnd/>
          </a:ln>
        </p:spPr>
        <p:txBody>
          <a:bodyPr lIns="0" tIns="0" rIns="0" bIns="0" anchor="ctr"/>
          <a:lstStyle/>
          <a:p>
            <a:endParaRPr lang="en-US"/>
          </a:p>
        </p:txBody>
      </p:sp>
      <p:sp>
        <p:nvSpPr>
          <p:cNvPr id="13318" name="_s1032"/>
          <p:cNvSpPr>
            <a:spLocks noChangeShapeType="1"/>
          </p:cNvSpPr>
          <p:nvPr/>
        </p:nvSpPr>
        <p:spPr bwMode="auto">
          <a:xfrm flipH="1">
            <a:off x="4005263" y="4441825"/>
            <a:ext cx="285750" cy="581025"/>
          </a:xfrm>
          <a:prstGeom prst="line">
            <a:avLst/>
          </a:prstGeom>
          <a:noFill/>
          <a:ln w="28575">
            <a:solidFill>
              <a:schemeClr val="tx1"/>
            </a:solidFill>
            <a:round/>
            <a:headEnd/>
            <a:tailEnd/>
          </a:ln>
        </p:spPr>
        <p:txBody>
          <a:bodyPr lIns="0" tIns="0" rIns="0" bIns="0" anchor="ctr"/>
          <a:lstStyle/>
          <a:p>
            <a:endParaRPr lang="en-US"/>
          </a:p>
        </p:txBody>
      </p:sp>
      <p:sp>
        <p:nvSpPr>
          <p:cNvPr id="13319" name="_s1034"/>
          <p:cNvSpPr>
            <a:spLocks noChangeShapeType="1"/>
          </p:cNvSpPr>
          <p:nvPr/>
        </p:nvSpPr>
        <p:spPr bwMode="auto">
          <a:xfrm>
            <a:off x="4856163" y="4440238"/>
            <a:ext cx="284162" cy="582612"/>
          </a:xfrm>
          <a:prstGeom prst="line">
            <a:avLst/>
          </a:prstGeom>
          <a:noFill/>
          <a:ln w="28575">
            <a:solidFill>
              <a:schemeClr val="tx1"/>
            </a:solidFill>
            <a:round/>
            <a:headEnd/>
            <a:tailEnd/>
          </a:ln>
        </p:spPr>
        <p:txBody>
          <a:bodyPr lIns="0" tIns="0" rIns="0" bIns="0" anchor="ctr"/>
          <a:lstStyle/>
          <a:p>
            <a:endParaRPr lang="en-US"/>
          </a:p>
        </p:txBody>
      </p:sp>
      <p:sp>
        <p:nvSpPr>
          <p:cNvPr id="13320" name="_s1036"/>
          <p:cNvSpPr>
            <a:spLocks noChangeShapeType="1"/>
          </p:cNvSpPr>
          <p:nvPr/>
        </p:nvSpPr>
        <p:spPr bwMode="auto">
          <a:xfrm>
            <a:off x="5207000" y="4005263"/>
            <a:ext cx="639763" cy="144462"/>
          </a:xfrm>
          <a:prstGeom prst="line">
            <a:avLst/>
          </a:prstGeom>
          <a:noFill/>
          <a:ln w="28575">
            <a:solidFill>
              <a:schemeClr val="tx1"/>
            </a:solidFill>
            <a:round/>
            <a:headEnd/>
            <a:tailEnd/>
          </a:ln>
        </p:spPr>
        <p:txBody>
          <a:bodyPr lIns="0" tIns="0" rIns="0" bIns="0" anchor="ctr"/>
          <a:lstStyle/>
          <a:p>
            <a:endParaRPr lang="en-US"/>
          </a:p>
        </p:txBody>
      </p:sp>
      <p:sp>
        <p:nvSpPr>
          <p:cNvPr id="13321" name="_s1038"/>
          <p:cNvSpPr>
            <a:spLocks noChangeShapeType="1"/>
          </p:cNvSpPr>
          <p:nvPr/>
        </p:nvSpPr>
        <p:spPr bwMode="auto">
          <a:xfrm flipV="1">
            <a:off x="5081588" y="3062288"/>
            <a:ext cx="512762" cy="403225"/>
          </a:xfrm>
          <a:prstGeom prst="line">
            <a:avLst/>
          </a:prstGeom>
          <a:noFill/>
          <a:ln w="28575">
            <a:solidFill>
              <a:schemeClr val="tx1"/>
            </a:solidFill>
            <a:round/>
            <a:headEnd/>
            <a:tailEnd/>
          </a:ln>
        </p:spPr>
        <p:txBody>
          <a:bodyPr lIns="0" tIns="0" rIns="0" bIns="0" anchor="ctr"/>
          <a:lstStyle/>
          <a:p>
            <a:endParaRPr lang="en-US"/>
          </a:p>
        </p:txBody>
      </p:sp>
      <p:sp>
        <p:nvSpPr>
          <p:cNvPr id="13322" name="_s1040"/>
          <p:cNvSpPr>
            <a:spLocks noChangeShapeType="1"/>
          </p:cNvSpPr>
          <p:nvPr/>
        </p:nvSpPr>
        <p:spPr bwMode="auto">
          <a:xfrm flipV="1">
            <a:off x="4572000" y="2579688"/>
            <a:ext cx="0" cy="644525"/>
          </a:xfrm>
          <a:prstGeom prst="line">
            <a:avLst/>
          </a:prstGeom>
          <a:noFill/>
          <a:ln w="28575">
            <a:solidFill>
              <a:schemeClr val="tx1"/>
            </a:solidFill>
            <a:round/>
            <a:headEnd/>
            <a:tailEnd/>
          </a:ln>
        </p:spPr>
        <p:txBody>
          <a:bodyPr lIns="0" tIns="0" rIns="0" bIns="0" anchor="ctr"/>
          <a:lstStyle/>
          <a:p>
            <a:endParaRPr lang="en-US"/>
          </a:p>
        </p:txBody>
      </p:sp>
      <p:sp>
        <p:nvSpPr>
          <p:cNvPr id="13323" name="_s1029"/>
          <p:cNvSpPr>
            <a:spLocks noChangeArrowheads="1"/>
          </p:cNvSpPr>
          <p:nvPr/>
        </p:nvSpPr>
        <p:spPr bwMode="auto">
          <a:xfrm>
            <a:off x="2133600" y="2022475"/>
            <a:ext cx="1558925" cy="1284288"/>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wrap="none" lIns="0" tIns="0" rIns="0" bIns="0" anchor="ctr"/>
          <a:lstStyle/>
          <a:p>
            <a:pPr algn="ctr" rtl="1">
              <a:defRPr/>
            </a:pPr>
            <a:r>
              <a:rPr lang="fa-IR" sz="1600" b="1" dirty="0">
                <a:cs typeface="B Titr" pitchFamily="2" charset="-78"/>
              </a:rPr>
              <a:t>مسؤولیت اجتماعی</a:t>
            </a:r>
            <a:endParaRPr lang="en-US" sz="1600" b="1" dirty="0">
              <a:cs typeface="B Titr" pitchFamily="2" charset="-78"/>
            </a:endParaRPr>
          </a:p>
        </p:txBody>
      </p:sp>
      <p:sp>
        <p:nvSpPr>
          <p:cNvPr id="13324" name="_s1031"/>
          <p:cNvSpPr>
            <a:spLocks noChangeArrowheads="1"/>
          </p:cNvSpPr>
          <p:nvPr/>
        </p:nvSpPr>
        <p:spPr bwMode="auto">
          <a:xfrm>
            <a:off x="1828800" y="3654425"/>
            <a:ext cx="1487488" cy="1284288"/>
          </a:xfrm>
          <a:prstGeom prst="ellipse">
            <a:avLst/>
          </a:prstGeom>
          <a:ln>
            <a:headEnd/>
            <a:tailEnd/>
          </a:ln>
        </p:spPr>
        <p:style>
          <a:lnRef idx="0">
            <a:schemeClr val="accent3"/>
          </a:lnRef>
          <a:fillRef idx="3">
            <a:schemeClr val="accent3"/>
          </a:fillRef>
          <a:effectRef idx="3">
            <a:schemeClr val="accent3"/>
          </a:effectRef>
          <a:fontRef idx="minor">
            <a:schemeClr val="lt1"/>
          </a:fontRef>
        </p:style>
        <p:txBody>
          <a:bodyPr wrap="none" lIns="0" tIns="0" rIns="0" bIns="0" anchor="ctr"/>
          <a:lstStyle/>
          <a:p>
            <a:pPr algn="ctr">
              <a:defRPr/>
            </a:pPr>
            <a:r>
              <a:rPr lang="fa-IR" sz="1600" b="1" dirty="0">
                <a:cs typeface="B Titr" pitchFamily="2" charset="-78"/>
              </a:rPr>
              <a:t>انصاف</a:t>
            </a:r>
            <a:endParaRPr lang="en-US" sz="1600" b="1" dirty="0">
              <a:cs typeface="B Titr" pitchFamily="2" charset="-78"/>
            </a:endParaRPr>
          </a:p>
        </p:txBody>
      </p:sp>
      <p:sp>
        <p:nvSpPr>
          <p:cNvPr id="13325" name="_s1033"/>
          <p:cNvSpPr>
            <a:spLocks noChangeArrowheads="1"/>
          </p:cNvSpPr>
          <p:nvPr/>
        </p:nvSpPr>
        <p:spPr bwMode="auto">
          <a:xfrm>
            <a:off x="2895600" y="4959350"/>
            <a:ext cx="1482725" cy="1285875"/>
          </a:xfrm>
          <a:prstGeom prst="ellipse">
            <a:avLst/>
          </a:prstGeom>
          <a:ln>
            <a:headEnd/>
            <a:tailEnd/>
          </a:ln>
        </p:spPr>
        <p:style>
          <a:lnRef idx="0">
            <a:schemeClr val="accent6"/>
          </a:lnRef>
          <a:fillRef idx="3">
            <a:schemeClr val="accent6"/>
          </a:fillRef>
          <a:effectRef idx="3">
            <a:schemeClr val="accent6"/>
          </a:effectRef>
          <a:fontRef idx="minor">
            <a:schemeClr val="lt1"/>
          </a:fontRef>
        </p:style>
        <p:txBody>
          <a:bodyPr wrap="none" lIns="0" tIns="0" rIns="0" bIns="0" anchor="ctr"/>
          <a:lstStyle/>
          <a:p>
            <a:pPr algn="ctr">
              <a:defRPr/>
            </a:pPr>
            <a:r>
              <a:rPr lang="fa-IR" sz="1600" b="1" dirty="0">
                <a:cs typeface="B Titr" pitchFamily="2" charset="-78"/>
              </a:rPr>
              <a:t>مسؤولیت‌پذیری</a:t>
            </a:r>
            <a:endParaRPr lang="en-US" sz="1600" b="1" dirty="0">
              <a:cs typeface="B Titr" pitchFamily="2" charset="-78"/>
            </a:endParaRPr>
          </a:p>
        </p:txBody>
      </p:sp>
      <p:sp>
        <p:nvSpPr>
          <p:cNvPr id="13326" name="_s1035"/>
          <p:cNvSpPr>
            <a:spLocks noChangeArrowheads="1"/>
          </p:cNvSpPr>
          <p:nvPr/>
        </p:nvSpPr>
        <p:spPr bwMode="auto">
          <a:xfrm>
            <a:off x="4772025" y="4957763"/>
            <a:ext cx="1476375" cy="1285875"/>
          </a:xfrm>
          <a:prstGeom prst="ellipse">
            <a:avLst/>
          </a:prstGeom>
          <a:ln>
            <a:headEnd/>
            <a:tailEnd/>
          </a:ln>
        </p:spPr>
        <p:style>
          <a:lnRef idx="0">
            <a:schemeClr val="accent4"/>
          </a:lnRef>
          <a:fillRef idx="3">
            <a:schemeClr val="accent4"/>
          </a:fillRef>
          <a:effectRef idx="3">
            <a:schemeClr val="accent4"/>
          </a:effectRef>
          <a:fontRef idx="minor">
            <a:schemeClr val="lt1"/>
          </a:fontRef>
        </p:style>
        <p:txBody>
          <a:bodyPr wrap="none" lIns="0" tIns="0" rIns="0" bIns="0" anchor="ctr"/>
          <a:lstStyle/>
          <a:p>
            <a:pPr algn="ctr">
              <a:defRPr/>
            </a:pPr>
            <a:r>
              <a:rPr lang="fa-IR" sz="1600" b="1" dirty="0">
                <a:cs typeface="B Titr" pitchFamily="2" charset="-78"/>
              </a:rPr>
              <a:t>پاسخگویی</a:t>
            </a:r>
            <a:endParaRPr lang="en-US" sz="1600" b="1" dirty="0">
              <a:cs typeface="B Titr" pitchFamily="2" charset="-78"/>
            </a:endParaRPr>
          </a:p>
        </p:txBody>
      </p:sp>
      <p:sp>
        <p:nvSpPr>
          <p:cNvPr id="13327" name="_s1037"/>
          <p:cNvSpPr>
            <a:spLocks noChangeArrowheads="1"/>
          </p:cNvSpPr>
          <p:nvPr/>
        </p:nvSpPr>
        <p:spPr bwMode="auto">
          <a:xfrm>
            <a:off x="5867400" y="3675063"/>
            <a:ext cx="1484313" cy="1284287"/>
          </a:xfrm>
          <a:prstGeom prst="ellipse">
            <a:avLst/>
          </a:prstGeom>
          <a:solidFill>
            <a:schemeClr val="accent5">
              <a:lumMod val="50000"/>
            </a:schemeClr>
          </a:solidFill>
          <a:ln>
            <a:headEnd/>
            <a:tailEnd/>
          </a:ln>
        </p:spPr>
        <p:style>
          <a:lnRef idx="0">
            <a:schemeClr val="accent4"/>
          </a:lnRef>
          <a:fillRef idx="3">
            <a:schemeClr val="accent4"/>
          </a:fillRef>
          <a:effectRef idx="3">
            <a:schemeClr val="accent4"/>
          </a:effectRef>
          <a:fontRef idx="minor">
            <a:schemeClr val="lt1"/>
          </a:fontRef>
        </p:style>
        <p:txBody>
          <a:bodyPr wrap="none" lIns="0" tIns="0" rIns="0" bIns="0" anchor="ctr"/>
          <a:lstStyle/>
          <a:p>
            <a:pPr algn="ctr">
              <a:defRPr/>
            </a:pPr>
            <a:r>
              <a:rPr lang="fa-IR" sz="1500" b="1" dirty="0">
                <a:solidFill>
                  <a:schemeClr val="bg1"/>
                </a:solidFill>
                <a:cs typeface="B Titr" pitchFamily="2" charset="-78"/>
              </a:rPr>
              <a:t>استفلال</a:t>
            </a:r>
            <a:endParaRPr lang="en-US" sz="1500" b="1" dirty="0">
              <a:solidFill>
                <a:schemeClr val="bg1"/>
              </a:solidFill>
              <a:cs typeface="B Titr" pitchFamily="2" charset="-78"/>
            </a:endParaRPr>
          </a:p>
        </p:txBody>
      </p:sp>
      <p:sp>
        <p:nvSpPr>
          <p:cNvPr id="13328" name="_s1039"/>
          <p:cNvSpPr>
            <a:spLocks noChangeArrowheads="1"/>
          </p:cNvSpPr>
          <p:nvPr/>
        </p:nvSpPr>
        <p:spPr bwMode="auto">
          <a:xfrm>
            <a:off x="5451475" y="2020888"/>
            <a:ext cx="1482725" cy="1284287"/>
          </a:xfrm>
          <a:prstGeom prst="ellipse">
            <a:avLst/>
          </a:prstGeom>
          <a:ln>
            <a:headEnd/>
            <a:tailEnd/>
          </a:ln>
        </p:spPr>
        <p:style>
          <a:lnRef idx="0">
            <a:schemeClr val="accent5"/>
          </a:lnRef>
          <a:fillRef idx="3">
            <a:schemeClr val="accent5"/>
          </a:fillRef>
          <a:effectRef idx="3">
            <a:schemeClr val="accent5"/>
          </a:effectRef>
          <a:fontRef idx="minor">
            <a:schemeClr val="lt1"/>
          </a:fontRef>
        </p:style>
        <p:txBody>
          <a:bodyPr wrap="none" lIns="0" tIns="0" rIns="0" bIns="0" anchor="ctr"/>
          <a:lstStyle/>
          <a:p>
            <a:pPr algn="ctr">
              <a:defRPr/>
            </a:pPr>
            <a:r>
              <a:rPr lang="fa-IR" sz="1500" b="1" dirty="0">
                <a:solidFill>
                  <a:schemeClr val="bg1"/>
                </a:solidFill>
                <a:cs typeface="B Titr" pitchFamily="2" charset="-78"/>
              </a:rPr>
              <a:t>شفافیت</a:t>
            </a:r>
            <a:endParaRPr lang="en-US" sz="1500" b="1" dirty="0">
              <a:solidFill>
                <a:schemeClr val="bg1"/>
              </a:solidFill>
              <a:cs typeface="B Titr" pitchFamily="2" charset="-78"/>
            </a:endParaRPr>
          </a:p>
        </p:txBody>
      </p:sp>
      <p:sp>
        <p:nvSpPr>
          <p:cNvPr id="13329" name="_s1041"/>
          <p:cNvSpPr>
            <a:spLocks noChangeArrowheads="1"/>
          </p:cNvSpPr>
          <p:nvPr/>
        </p:nvSpPr>
        <p:spPr bwMode="auto">
          <a:xfrm>
            <a:off x="3810000" y="1295400"/>
            <a:ext cx="1524000" cy="1285875"/>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lIns="0" tIns="0" rIns="0" bIns="0" anchor="ctr"/>
          <a:lstStyle/>
          <a:p>
            <a:pPr algn="ctr">
              <a:defRPr/>
            </a:pPr>
            <a:r>
              <a:rPr lang="fa-IR" sz="1500" b="1" dirty="0">
                <a:solidFill>
                  <a:schemeClr val="bg1"/>
                </a:solidFill>
                <a:cs typeface="B Titr" pitchFamily="2" charset="-78"/>
              </a:rPr>
              <a:t>انظباط</a:t>
            </a:r>
            <a:endParaRPr lang="en-US" sz="1500" b="1" dirty="0">
              <a:solidFill>
                <a:schemeClr val="bg1"/>
              </a:solidFill>
              <a:cs typeface="B Titr" pitchFamily="2" charset="-78"/>
            </a:endParaRPr>
          </a:p>
        </p:txBody>
      </p:sp>
      <p:sp>
        <p:nvSpPr>
          <p:cNvPr id="13342" name="_s1042"/>
          <p:cNvSpPr>
            <a:spLocks noChangeArrowheads="1"/>
          </p:cNvSpPr>
          <p:nvPr/>
        </p:nvSpPr>
        <p:spPr bwMode="auto">
          <a:xfrm>
            <a:off x="3919538" y="3224213"/>
            <a:ext cx="1306512" cy="1284287"/>
          </a:xfrm>
          <a:prstGeom prst="ellipse">
            <a:avLst/>
          </a:prstGeom>
          <a:solidFill>
            <a:srgbClr val="000066"/>
          </a:solidFill>
          <a:ln w="76200" cmpd="dbl">
            <a:solidFill>
              <a:schemeClr val="accent1"/>
            </a:solidFill>
            <a:round/>
            <a:headEnd/>
            <a:tailEnd/>
          </a:ln>
        </p:spPr>
        <p:txBody>
          <a:bodyPr wrap="none" lIns="0" tIns="0" rIns="0" bIns="0" anchor="ctr"/>
          <a:lstStyle/>
          <a:p>
            <a:pPr algn="ctr"/>
            <a:r>
              <a:rPr lang="en-US" sz="1500" b="1" dirty="0">
                <a:solidFill>
                  <a:schemeClr val="bg1"/>
                </a:solidFill>
              </a:rPr>
              <a:t>Corporate </a:t>
            </a:r>
          </a:p>
          <a:p>
            <a:pPr algn="ctr"/>
            <a:r>
              <a:rPr lang="en-US" sz="1500" b="1" dirty="0">
                <a:solidFill>
                  <a:schemeClr val="bg1"/>
                </a:solidFill>
              </a:rPr>
              <a:t>Governance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afterEffect">
                                  <p:stCondLst>
                                    <p:cond delay="0"/>
                                  </p:stCondLst>
                                  <p:childTnLst>
                                    <p:set>
                                      <p:cBhvr>
                                        <p:cTn id="6" dur="1" fill="hold">
                                          <p:stCondLst>
                                            <p:cond delay="0"/>
                                          </p:stCondLst>
                                        </p:cTn>
                                        <p:tgtEl>
                                          <p:spTgt spid="13329"/>
                                        </p:tgtEl>
                                        <p:attrNameLst>
                                          <p:attrName>style.visibility</p:attrName>
                                        </p:attrNameLst>
                                      </p:cBhvr>
                                      <p:to>
                                        <p:strVal val="visible"/>
                                      </p:to>
                                    </p:set>
                                    <p:animEffect transition="in" filter="fade">
                                      <p:cBhvr>
                                        <p:cTn id="7" dur="770" decel="100000"/>
                                        <p:tgtEl>
                                          <p:spTgt spid="13329"/>
                                        </p:tgtEl>
                                      </p:cBhvr>
                                    </p:animEffect>
                                    <p:animScale>
                                      <p:cBhvr>
                                        <p:cTn id="8" dur="770" decel="100000"/>
                                        <p:tgtEl>
                                          <p:spTgt spid="13329"/>
                                        </p:tgtEl>
                                      </p:cBhvr>
                                      <p:from x="10000" y="10000"/>
                                      <p:to x="200000" y="450000"/>
                                    </p:animScale>
                                    <p:animScale>
                                      <p:cBhvr>
                                        <p:cTn id="9" dur="1230" accel="100000" fill="hold">
                                          <p:stCondLst>
                                            <p:cond delay="770"/>
                                          </p:stCondLst>
                                        </p:cTn>
                                        <p:tgtEl>
                                          <p:spTgt spid="13329"/>
                                        </p:tgtEl>
                                      </p:cBhvr>
                                      <p:from x="200000" y="450000"/>
                                      <p:to x="100000" y="100000"/>
                                    </p:animScale>
                                    <p:set>
                                      <p:cBhvr>
                                        <p:cTn id="10" dur="770" fill="hold"/>
                                        <p:tgtEl>
                                          <p:spTgt spid="13329"/>
                                        </p:tgtEl>
                                        <p:attrNameLst>
                                          <p:attrName>ppt_x</p:attrName>
                                        </p:attrNameLst>
                                      </p:cBhvr>
                                      <p:to>
                                        <p:strVal val="(0.5)"/>
                                      </p:to>
                                    </p:set>
                                    <p:anim from="(0.5)" to="(#ppt_x)" calcmode="lin" valueType="num">
                                      <p:cBhvr>
                                        <p:cTn id="11" dur="1230" accel="100000" fill="hold">
                                          <p:stCondLst>
                                            <p:cond delay="770"/>
                                          </p:stCondLst>
                                        </p:cTn>
                                        <p:tgtEl>
                                          <p:spTgt spid="13329"/>
                                        </p:tgtEl>
                                        <p:attrNameLst>
                                          <p:attrName>ppt_x</p:attrName>
                                        </p:attrNameLst>
                                      </p:cBhvr>
                                    </p:anim>
                                    <p:set>
                                      <p:cBhvr>
                                        <p:cTn id="12" dur="770" fill="hold"/>
                                        <p:tgtEl>
                                          <p:spTgt spid="13329"/>
                                        </p:tgtEl>
                                        <p:attrNameLst>
                                          <p:attrName>ppt_y</p:attrName>
                                        </p:attrNameLst>
                                      </p:cBhvr>
                                      <p:to>
                                        <p:strVal val="(#ppt_y+0.4)"/>
                                      </p:to>
                                    </p:set>
                                    <p:anim from="(#ppt_y+0.4)" to="(#ppt_y)" calcmode="lin" valueType="num">
                                      <p:cBhvr>
                                        <p:cTn id="13" dur="1230" accel="100000" fill="hold">
                                          <p:stCondLst>
                                            <p:cond delay="770"/>
                                          </p:stCondLst>
                                        </p:cTn>
                                        <p:tgtEl>
                                          <p:spTgt spid="13329"/>
                                        </p:tgtEl>
                                        <p:attrNameLst>
                                          <p:attrName>ppt_y</p:attrName>
                                        </p:attrNameLst>
                                      </p:cBhvr>
                                    </p:anim>
                                  </p:childTnLst>
                                </p:cTn>
                              </p:par>
                              <p:par>
                                <p:cTn id="14" presetID="51" presetClass="entr" presetSubtype="0" fill="hold" nodeType="withEffect">
                                  <p:stCondLst>
                                    <p:cond delay="0"/>
                                  </p:stCondLst>
                                  <p:childTnLst>
                                    <p:set>
                                      <p:cBhvr>
                                        <p:cTn id="15" dur="1" fill="hold">
                                          <p:stCondLst>
                                            <p:cond delay="0"/>
                                          </p:stCondLst>
                                        </p:cTn>
                                        <p:tgtEl>
                                          <p:spTgt spid="13328"/>
                                        </p:tgtEl>
                                        <p:attrNameLst>
                                          <p:attrName>style.visibility</p:attrName>
                                        </p:attrNameLst>
                                      </p:cBhvr>
                                      <p:to>
                                        <p:strVal val="visible"/>
                                      </p:to>
                                    </p:set>
                                    <p:animEffect transition="in" filter="fade">
                                      <p:cBhvr>
                                        <p:cTn id="16" dur="770" decel="100000"/>
                                        <p:tgtEl>
                                          <p:spTgt spid="13328"/>
                                        </p:tgtEl>
                                      </p:cBhvr>
                                    </p:animEffect>
                                    <p:animScale>
                                      <p:cBhvr>
                                        <p:cTn id="17" dur="770" decel="100000"/>
                                        <p:tgtEl>
                                          <p:spTgt spid="13328"/>
                                        </p:tgtEl>
                                      </p:cBhvr>
                                      <p:from x="10000" y="10000"/>
                                      <p:to x="200000" y="450000"/>
                                    </p:animScale>
                                    <p:animScale>
                                      <p:cBhvr>
                                        <p:cTn id="18" dur="1230" accel="100000" fill="hold">
                                          <p:stCondLst>
                                            <p:cond delay="770"/>
                                          </p:stCondLst>
                                        </p:cTn>
                                        <p:tgtEl>
                                          <p:spTgt spid="13328"/>
                                        </p:tgtEl>
                                      </p:cBhvr>
                                      <p:from x="200000" y="450000"/>
                                      <p:to x="100000" y="100000"/>
                                    </p:animScale>
                                    <p:set>
                                      <p:cBhvr>
                                        <p:cTn id="19" dur="770" fill="hold"/>
                                        <p:tgtEl>
                                          <p:spTgt spid="13328"/>
                                        </p:tgtEl>
                                        <p:attrNameLst>
                                          <p:attrName>ppt_x</p:attrName>
                                        </p:attrNameLst>
                                      </p:cBhvr>
                                      <p:to>
                                        <p:strVal val="(0.5)"/>
                                      </p:to>
                                    </p:set>
                                    <p:anim from="(0.5)" to="(#ppt_x)" calcmode="lin" valueType="num">
                                      <p:cBhvr>
                                        <p:cTn id="20" dur="1230" accel="100000" fill="hold">
                                          <p:stCondLst>
                                            <p:cond delay="770"/>
                                          </p:stCondLst>
                                        </p:cTn>
                                        <p:tgtEl>
                                          <p:spTgt spid="13328"/>
                                        </p:tgtEl>
                                        <p:attrNameLst>
                                          <p:attrName>ppt_x</p:attrName>
                                        </p:attrNameLst>
                                      </p:cBhvr>
                                    </p:anim>
                                    <p:set>
                                      <p:cBhvr>
                                        <p:cTn id="21" dur="770" fill="hold"/>
                                        <p:tgtEl>
                                          <p:spTgt spid="13328"/>
                                        </p:tgtEl>
                                        <p:attrNameLst>
                                          <p:attrName>ppt_y</p:attrName>
                                        </p:attrNameLst>
                                      </p:cBhvr>
                                      <p:to>
                                        <p:strVal val="(#ppt_y+0.4)"/>
                                      </p:to>
                                    </p:set>
                                    <p:anim from="(#ppt_y+0.4)" to="(#ppt_y)" calcmode="lin" valueType="num">
                                      <p:cBhvr>
                                        <p:cTn id="22" dur="1230" accel="100000" fill="hold">
                                          <p:stCondLst>
                                            <p:cond delay="770"/>
                                          </p:stCondLst>
                                        </p:cTn>
                                        <p:tgtEl>
                                          <p:spTgt spid="13328"/>
                                        </p:tgtEl>
                                        <p:attrNameLst>
                                          <p:attrName>ppt_y</p:attrName>
                                        </p:attrNameLst>
                                      </p:cBhvr>
                                    </p:anim>
                                  </p:childTnLst>
                                </p:cTn>
                              </p:par>
                              <p:par>
                                <p:cTn id="23" presetID="51" presetClass="entr" presetSubtype="0" fill="hold" nodeType="withEffect">
                                  <p:stCondLst>
                                    <p:cond delay="0"/>
                                  </p:stCondLst>
                                  <p:childTnLst>
                                    <p:set>
                                      <p:cBhvr>
                                        <p:cTn id="24" dur="1" fill="hold">
                                          <p:stCondLst>
                                            <p:cond delay="0"/>
                                          </p:stCondLst>
                                        </p:cTn>
                                        <p:tgtEl>
                                          <p:spTgt spid="13327"/>
                                        </p:tgtEl>
                                        <p:attrNameLst>
                                          <p:attrName>style.visibility</p:attrName>
                                        </p:attrNameLst>
                                      </p:cBhvr>
                                      <p:to>
                                        <p:strVal val="visible"/>
                                      </p:to>
                                    </p:set>
                                    <p:animEffect transition="in" filter="fade">
                                      <p:cBhvr>
                                        <p:cTn id="25" dur="770" decel="100000"/>
                                        <p:tgtEl>
                                          <p:spTgt spid="13327"/>
                                        </p:tgtEl>
                                      </p:cBhvr>
                                    </p:animEffect>
                                    <p:animScale>
                                      <p:cBhvr>
                                        <p:cTn id="26" dur="770" decel="100000"/>
                                        <p:tgtEl>
                                          <p:spTgt spid="13327"/>
                                        </p:tgtEl>
                                      </p:cBhvr>
                                      <p:from x="10000" y="10000"/>
                                      <p:to x="200000" y="450000"/>
                                    </p:animScale>
                                    <p:animScale>
                                      <p:cBhvr>
                                        <p:cTn id="27" dur="1230" accel="100000" fill="hold">
                                          <p:stCondLst>
                                            <p:cond delay="770"/>
                                          </p:stCondLst>
                                        </p:cTn>
                                        <p:tgtEl>
                                          <p:spTgt spid="13327"/>
                                        </p:tgtEl>
                                      </p:cBhvr>
                                      <p:from x="200000" y="450000"/>
                                      <p:to x="100000" y="100000"/>
                                    </p:animScale>
                                    <p:set>
                                      <p:cBhvr>
                                        <p:cTn id="28" dur="770" fill="hold"/>
                                        <p:tgtEl>
                                          <p:spTgt spid="13327"/>
                                        </p:tgtEl>
                                        <p:attrNameLst>
                                          <p:attrName>ppt_x</p:attrName>
                                        </p:attrNameLst>
                                      </p:cBhvr>
                                      <p:to>
                                        <p:strVal val="(0.5)"/>
                                      </p:to>
                                    </p:set>
                                    <p:anim from="(0.5)" to="(#ppt_x)" calcmode="lin" valueType="num">
                                      <p:cBhvr>
                                        <p:cTn id="29" dur="1230" accel="100000" fill="hold">
                                          <p:stCondLst>
                                            <p:cond delay="770"/>
                                          </p:stCondLst>
                                        </p:cTn>
                                        <p:tgtEl>
                                          <p:spTgt spid="13327"/>
                                        </p:tgtEl>
                                        <p:attrNameLst>
                                          <p:attrName>ppt_x</p:attrName>
                                        </p:attrNameLst>
                                      </p:cBhvr>
                                    </p:anim>
                                    <p:set>
                                      <p:cBhvr>
                                        <p:cTn id="30" dur="770" fill="hold"/>
                                        <p:tgtEl>
                                          <p:spTgt spid="13327"/>
                                        </p:tgtEl>
                                        <p:attrNameLst>
                                          <p:attrName>ppt_y</p:attrName>
                                        </p:attrNameLst>
                                      </p:cBhvr>
                                      <p:to>
                                        <p:strVal val="(#ppt_y+0.4)"/>
                                      </p:to>
                                    </p:set>
                                    <p:anim from="(#ppt_y+0.4)" to="(#ppt_y)" calcmode="lin" valueType="num">
                                      <p:cBhvr>
                                        <p:cTn id="31" dur="1230" accel="100000" fill="hold">
                                          <p:stCondLst>
                                            <p:cond delay="770"/>
                                          </p:stCondLst>
                                        </p:cTn>
                                        <p:tgtEl>
                                          <p:spTgt spid="13327"/>
                                        </p:tgtEl>
                                        <p:attrNameLst>
                                          <p:attrName>ppt_y</p:attrName>
                                        </p:attrNameLst>
                                      </p:cBhvr>
                                    </p:anim>
                                  </p:childTnLst>
                                </p:cTn>
                              </p:par>
                              <p:par>
                                <p:cTn id="32" presetID="51" presetClass="entr" presetSubtype="0" fill="hold" nodeType="withEffect">
                                  <p:stCondLst>
                                    <p:cond delay="0"/>
                                  </p:stCondLst>
                                  <p:childTnLst>
                                    <p:set>
                                      <p:cBhvr>
                                        <p:cTn id="33" dur="1" fill="hold">
                                          <p:stCondLst>
                                            <p:cond delay="0"/>
                                          </p:stCondLst>
                                        </p:cTn>
                                        <p:tgtEl>
                                          <p:spTgt spid="13326"/>
                                        </p:tgtEl>
                                        <p:attrNameLst>
                                          <p:attrName>style.visibility</p:attrName>
                                        </p:attrNameLst>
                                      </p:cBhvr>
                                      <p:to>
                                        <p:strVal val="visible"/>
                                      </p:to>
                                    </p:set>
                                    <p:animEffect transition="in" filter="fade">
                                      <p:cBhvr>
                                        <p:cTn id="34" dur="770" decel="100000"/>
                                        <p:tgtEl>
                                          <p:spTgt spid="13326"/>
                                        </p:tgtEl>
                                      </p:cBhvr>
                                    </p:animEffect>
                                    <p:animScale>
                                      <p:cBhvr>
                                        <p:cTn id="35" dur="770" decel="100000"/>
                                        <p:tgtEl>
                                          <p:spTgt spid="13326"/>
                                        </p:tgtEl>
                                      </p:cBhvr>
                                      <p:from x="10000" y="10000"/>
                                      <p:to x="200000" y="450000"/>
                                    </p:animScale>
                                    <p:animScale>
                                      <p:cBhvr>
                                        <p:cTn id="36" dur="1230" accel="100000" fill="hold">
                                          <p:stCondLst>
                                            <p:cond delay="770"/>
                                          </p:stCondLst>
                                        </p:cTn>
                                        <p:tgtEl>
                                          <p:spTgt spid="13326"/>
                                        </p:tgtEl>
                                      </p:cBhvr>
                                      <p:from x="200000" y="450000"/>
                                      <p:to x="100000" y="100000"/>
                                    </p:animScale>
                                    <p:set>
                                      <p:cBhvr>
                                        <p:cTn id="37" dur="770" fill="hold"/>
                                        <p:tgtEl>
                                          <p:spTgt spid="13326"/>
                                        </p:tgtEl>
                                        <p:attrNameLst>
                                          <p:attrName>ppt_x</p:attrName>
                                        </p:attrNameLst>
                                      </p:cBhvr>
                                      <p:to>
                                        <p:strVal val="(0.5)"/>
                                      </p:to>
                                    </p:set>
                                    <p:anim from="(0.5)" to="(#ppt_x)" calcmode="lin" valueType="num">
                                      <p:cBhvr>
                                        <p:cTn id="38" dur="1230" accel="100000" fill="hold">
                                          <p:stCondLst>
                                            <p:cond delay="770"/>
                                          </p:stCondLst>
                                        </p:cTn>
                                        <p:tgtEl>
                                          <p:spTgt spid="13326"/>
                                        </p:tgtEl>
                                        <p:attrNameLst>
                                          <p:attrName>ppt_x</p:attrName>
                                        </p:attrNameLst>
                                      </p:cBhvr>
                                    </p:anim>
                                    <p:set>
                                      <p:cBhvr>
                                        <p:cTn id="39" dur="770" fill="hold"/>
                                        <p:tgtEl>
                                          <p:spTgt spid="13326"/>
                                        </p:tgtEl>
                                        <p:attrNameLst>
                                          <p:attrName>ppt_y</p:attrName>
                                        </p:attrNameLst>
                                      </p:cBhvr>
                                      <p:to>
                                        <p:strVal val="(#ppt_y+0.4)"/>
                                      </p:to>
                                    </p:set>
                                    <p:anim from="(#ppt_y+0.4)" to="(#ppt_y)" calcmode="lin" valueType="num">
                                      <p:cBhvr>
                                        <p:cTn id="40" dur="1230" accel="100000" fill="hold">
                                          <p:stCondLst>
                                            <p:cond delay="770"/>
                                          </p:stCondLst>
                                        </p:cTn>
                                        <p:tgtEl>
                                          <p:spTgt spid="13326"/>
                                        </p:tgtEl>
                                        <p:attrNameLst>
                                          <p:attrName>ppt_y</p:attrName>
                                        </p:attrNameLst>
                                      </p:cBhvr>
                                    </p:anim>
                                  </p:childTnLst>
                                </p:cTn>
                              </p:par>
                              <p:par>
                                <p:cTn id="41" presetID="51" presetClass="entr" presetSubtype="0" fill="hold" nodeType="withEffect">
                                  <p:stCondLst>
                                    <p:cond delay="0"/>
                                  </p:stCondLst>
                                  <p:childTnLst>
                                    <p:set>
                                      <p:cBhvr>
                                        <p:cTn id="42" dur="1" fill="hold">
                                          <p:stCondLst>
                                            <p:cond delay="0"/>
                                          </p:stCondLst>
                                        </p:cTn>
                                        <p:tgtEl>
                                          <p:spTgt spid="13325"/>
                                        </p:tgtEl>
                                        <p:attrNameLst>
                                          <p:attrName>style.visibility</p:attrName>
                                        </p:attrNameLst>
                                      </p:cBhvr>
                                      <p:to>
                                        <p:strVal val="visible"/>
                                      </p:to>
                                    </p:set>
                                    <p:animEffect transition="in" filter="fade">
                                      <p:cBhvr>
                                        <p:cTn id="43" dur="770" decel="100000"/>
                                        <p:tgtEl>
                                          <p:spTgt spid="13325"/>
                                        </p:tgtEl>
                                      </p:cBhvr>
                                    </p:animEffect>
                                    <p:animScale>
                                      <p:cBhvr>
                                        <p:cTn id="44" dur="770" decel="100000"/>
                                        <p:tgtEl>
                                          <p:spTgt spid="13325"/>
                                        </p:tgtEl>
                                      </p:cBhvr>
                                      <p:from x="10000" y="10000"/>
                                      <p:to x="200000" y="450000"/>
                                    </p:animScale>
                                    <p:animScale>
                                      <p:cBhvr>
                                        <p:cTn id="45" dur="1230" accel="100000" fill="hold">
                                          <p:stCondLst>
                                            <p:cond delay="770"/>
                                          </p:stCondLst>
                                        </p:cTn>
                                        <p:tgtEl>
                                          <p:spTgt spid="13325"/>
                                        </p:tgtEl>
                                      </p:cBhvr>
                                      <p:from x="200000" y="450000"/>
                                      <p:to x="100000" y="100000"/>
                                    </p:animScale>
                                    <p:set>
                                      <p:cBhvr>
                                        <p:cTn id="46" dur="770" fill="hold"/>
                                        <p:tgtEl>
                                          <p:spTgt spid="13325"/>
                                        </p:tgtEl>
                                        <p:attrNameLst>
                                          <p:attrName>ppt_x</p:attrName>
                                        </p:attrNameLst>
                                      </p:cBhvr>
                                      <p:to>
                                        <p:strVal val="(0.5)"/>
                                      </p:to>
                                    </p:set>
                                    <p:anim from="(0.5)" to="(#ppt_x)" calcmode="lin" valueType="num">
                                      <p:cBhvr>
                                        <p:cTn id="47" dur="1230" accel="100000" fill="hold">
                                          <p:stCondLst>
                                            <p:cond delay="770"/>
                                          </p:stCondLst>
                                        </p:cTn>
                                        <p:tgtEl>
                                          <p:spTgt spid="13325"/>
                                        </p:tgtEl>
                                        <p:attrNameLst>
                                          <p:attrName>ppt_x</p:attrName>
                                        </p:attrNameLst>
                                      </p:cBhvr>
                                    </p:anim>
                                    <p:set>
                                      <p:cBhvr>
                                        <p:cTn id="48" dur="770" fill="hold"/>
                                        <p:tgtEl>
                                          <p:spTgt spid="13325"/>
                                        </p:tgtEl>
                                        <p:attrNameLst>
                                          <p:attrName>ppt_y</p:attrName>
                                        </p:attrNameLst>
                                      </p:cBhvr>
                                      <p:to>
                                        <p:strVal val="(#ppt_y+0.4)"/>
                                      </p:to>
                                    </p:set>
                                    <p:anim from="(#ppt_y+0.4)" to="(#ppt_y)" calcmode="lin" valueType="num">
                                      <p:cBhvr>
                                        <p:cTn id="49" dur="1230" accel="100000" fill="hold">
                                          <p:stCondLst>
                                            <p:cond delay="770"/>
                                          </p:stCondLst>
                                        </p:cTn>
                                        <p:tgtEl>
                                          <p:spTgt spid="13325"/>
                                        </p:tgtEl>
                                        <p:attrNameLst>
                                          <p:attrName>ppt_y</p:attrName>
                                        </p:attrNameLst>
                                      </p:cBhvr>
                                    </p:anim>
                                  </p:childTnLst>
                                </p:cTn>
                              </p:par>
                              <p:par>
                                <p:cTn id="50" presetID="51" presetClass="entr" presetSubtype="0" fill="hold" grpId="0" nodeType="withEffect">
                                  <p:stCondLst>
                                    <p:cond delay="0"/>
                                  </p:stCondLst>
                                  <p:childTnLst>
                                    <p:set>
                                      <p:cBhvr>
                                        <p:cTn id="51" dur="1" fill="hold">
                                          <p:stCondLst>
                                            <p:cond delay="0"/>
                                          </p:stCondLst>
                                        </p:cTn>
                                        <p:tgtEl>
                                          <p:spTgt spid="13324"/>
                                        </p:tgtEl>
                                        <p:attrNameLst>
                                          <p:attrName>style.visibility</p:attrName>
                                        </p:attrNameLst>
                                      </p:cBhvr>
                                      <p:to>
                                        <p:strVal val="visible"/>
                                      </p:to>
                                    </p:set>
                                    <p:animEffect transition="in" filter="fade">
                                      <p:cBhvr>
                                        <p:cTn id="52" dur="770" decel="100000"/>
                                        <p:tgtEl>
                                          <p:spTgt spid="13324"/>
                                        </p:tgtEl>
                                      </p:cBhvr>
                                    </p:animEffect>
                                    <p:animScale>
                                      <p:cBhvr>
                                        <p:cTn id="53" dur="770" decel="100000"/>
                                        <p:tgtEl>
                                          <p:spTgt spid="13324"/>
                                        </p:tgtEl>
                                      </p:cBhvr>
                                      <p:from x="10000" y="10000"/>
                                      <p:to x="200000" y="450000"/>
                                    </p:animScale>
                                    <p:animScale>
                                      <p:cBhvr>
                                        <p:cTn id="54" dur="1230" accel="100000" fill="hold">
                                          <p:stCondLst>
                                            <p:cond delay="770"/>
                                          </p:stCondLst>
                                        </p:cTn>
                                        <p:tgtEl>
                                          <p:spTgt spid="13324"/>
                                        </p:tgtEl>
                                      </p:cBhvr>
                                      <p:from x="200000" y="450000"/>
                                      <p:to x="100000" y="100000"/>
                                    </p:animScale>
                                    <p:set>
                                      <p:cBhvr>
                                        <p:cTn id="55" dur="770" fill="hold"/>
                                        <p:tgtEl>
                                          <p:spTgt spid="13324"/>
                                        </p:tgtEl>
                                        <p:attrNameLst>
                                          <p:attrName>ppt_x</p:attrName>
                                        </p:attrNameLst>
                                      </p:cBhvr>
                                      <p:to>
                                        <p:strVal val="(0.5)"/>
                                      </p:to>
                                    </p:set>
                                    <p:anim from="(0.5)" to="(#ppt_x)" calcmode="lin" valueType="num">
                                      <p:cBhvr>
                                        <p:cTn id="56" dur="1230" accel="100000" fill="hold">
                                          <p:stCondLst>
                                            <p:cond delay="770"/>
                                          </p:stCondLst>
                                        </p:cTn>
                                        <p:tgtEl>
                                          <p:spTgt spid="13324"/>
                                        </p:tgtEl>
                                        <p:attrNameLst>
                                          <p:attrName>ppt_x</p:attrName>
                                        </p:attrNameLst>
                                      </p:cBhvr>
                                    </p:anim>
                                    <p:set>
                                      <p:cBhvr>
                                        <p:cTn id="57" dur="770" fill="hold"/>
                                        <p:tgtEl>
                                          <p:spTgt spid="13324"/>
                                        </p:tgtEl>
                                        <p:attrNameLst>
                                          <p:attrName>ppt_y</p:attrName>
                                        </p:attrNameLst>
                                      </p:cBhvr>
                                      <p:to>
                                        <p:strVal val="(#ppt_y+0.4)"/>
                                      </p:to>
                                    </p:set>
                                    <p:anim from="(#ppt_y+0.4)" to="(#ppt_y)" calcmode="lin" valueType="num">
                                      <p:cBhvr>
                                        <p:cTn id="58" dur="1230" accel="100000" fill="hold">
                                          <p:stCondLst>
                                            <p:cond delay="770"/>
                                          </p:stCondLst>
                                        </p:cTn>
                                        <p:tgtEl>
                                          <p:spTgt spid="13324"/>
                                        </p:tgtEl>
                                        <p:attrNameLst>
                                          <p:attrName>ppt_y</p:attrName>
                                        </p:attrNameLst>
                                      </p:cBhvr>
                                    </p:anim>
                                  </p:childTnLst>
                                </p:cTn>
                              </p:par>
                              <p:par>
                                <p:cTn id="59" presetID="51" presetClass="entr" presetSubtype="0" fill="hold" nodeType="withEffect">
                                  <p:stCondLst>
                                    <p:cond delay="0"/>
                                  </p:stCondLst>
                                  <p:childTnLst>
                                    <p:set>
                                      <p:cBhvr>
                                        <p:cTn id="60" dur="1" fill="hold">
                                          <p:stCondLst>
                                            <p:cond delay="0"/>
                                          </p:stCondLst>
                                        </p:cTn>
                                        <p:tgtEl>
                                          <p:spTgt spid="13323"/>
                                        </p:tgtEl>
                                        <p:attrNameLst>
                                          <p:attrName>style.visibility</p:attrName>
                                        </p:attrNameLst>
                                      </p:cBhvr>
                                      <p:to>
                                        <p:strVal val="visible"/>
                                      </p:to>
                                    </p:set>
                                    <p:animEffect transition="in" filter="fade">
                                      <p:cBhvr>
                                        <p:cTn id="61" dur="770" decel="100000"/>
                                        <p:tgtEl>
                                          <p:spTgt spid="13323"/>
                                        </p:tgtEl>
                                      </p:cBhvr>
                                    </p:animEffect>
                                    <p:animScale>
                                      <p:cBhvr>
                                        <p:cTn id="62" dur="770" decel="100000"/>
                                        <p:tgtEl>
                                          <p:spTgt spid="13323"/>
                                        </p:tgtEl>
                                      </p:cBhvr>
                                      <p:from x="10000" y="10000"/>
                                      <p:to x="200000" y="450000"/>
                                    </p:animScale>
                                    <p:animScale>
                                      <p:cBhvr>
                                        <p:cTn id="63" dur="1230" accel="100000" fill="hold">
                                          <p:stCondLst>
                                            <p:cond delay="770"/>
                                          </p:stCondLst>
                                        </p:cTn>
                                        <p:tgtEl>
                                          <p:spTgt spid="13323"/>
                                        </p:tgtEl>
                                      </p:cBhvr>
                                      <p:from x="200000" y="450000"/>
                                      <p:to x="100000" y="100000"/>
                                    </p:animScale>
                                    <p:set>
                                      <p:cBhvr>
                                        <p:cTn id="64" dur="770" fill="hold"/>
                                        <p:tgtEl>
                                          <p:spTgt spid="13323"/>
                                        </p:tgtEl>
                                        <p:attrNameLst>
                                          <p:attrName>ppt_x</p:attrName>
                                        </p:attrNameLst>
                                      </p:cBhvr>
                                      <p:to>
                                        <p:strVal val="(0.5)"/>
                                      </p:to>
                                    </p:set>
                                    <p:anim from="(0.5)" to="(#ppt_x)" calcmode="lin" valueType="num">
                                      <p:cBhvr>
                                        <p:cTn id="65" dur="1230" accel="100000" fill="hold">
                                          <p:stCondLst>
                                            <p:cond delay="770"/>
                                          </p:stCondLst>
                                        </p:cTn>
                                        <p:tgtEl>
                                          <p:spTgt spid="13323"/>
                                        </p:tgtEl>
                                        <p:attrNameLst>
                                          <p:attrName>ppt_x</p:attrName>
                                        </p:attrNameLst>
                                      </p:cBhvr>
                                    </p:anim>
                                    <p:set>
                                      <p:cBhvr>
                                        <p:cTn id="66" dur="770" fill="hold"/>
                                        <p:tgtEl>
                                          <p:spTgt spid="13323"/>
                                        </p:tgtEl>
                                        <p:attrNameLst>
                                          <p:attrName>ppt_y</p:attrName>
                                        </p:attrNameLst>
                                      </p:cBhvr>
                                      <p:to>
                                        <p:strVal val="(#ppt_y+0.4)"/>
                                      </p:to>
                                    </p:set>
                                    <p:anim from="(#ppt_y+0.4)" to="(#ppt_y)" calcmode="lin" valueType="num">
                                      <p:cBhvr>
                                        <p:cTn id="67" dur="1230" accel="100000" fill="hold">
                                          <p:stCondLst>
                                            <p:cond delay="770"/>
                                          </p:stCondLst>
                                        </p:cTn>
                                        <p:tgtEl>
                                          <p:spTgt spid="13323"/>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fa-IR" sz="3200" b="1" dirty="0" smtClean="0">
                <a:solidFill>
                  <a:srgbClr val="000066"/>
                </a:solidFill>
                <a:cs typeface="B Titr" pitchFamily="2" charset="-78"/>
              </a:rPr>
              <a:t>اهداف غایی </a:t>
            </a:r>
            <a:endParaRPr lang="en-US" sz="3200" b="1" dirty="0" smtClean="0">
              <a:solidFill>
                <a:srgbClr val="000066"/>
              </a:solidFill>
              <a:cs typeface="B Titr" pitchFamily="2" charset="-78"/>
            </a:endParaRPr>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3B50E7B0-BA89-4F7B-A2C7-C52BD30F902B}" type="slidenum">
              <a:rPr lang="en-US" smtClean="0"/>
              <a:pPr>
                <a:defRPr/>
              </a:pPr>
              <a:t>12</a:t>
            </a:fld>
            <a:endParaRPr lang="en-US"/>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chor="t" anchorCtr="0"/>
          <a:lstStyle/>
          <a:p>
            <a:pPr lvl="0"/>
            <a:r>
              <a:rPr lang="fa-IR" sz="3200" b="1" dirty="0" smtClean="0">
                <a:solidFill>
                  <a:srgbClr val="000066"/>
                </a:solidFill>
                <a:cs typeface="B Titr" pitchFamily="2" charset="-78"/>
              </a:rPr>
              <a:t>مباحث بین‌المللی</a:t>
            </a:r>
            <a:br>
              <a:rPr lang="fa-IR" sz="3200" b="1" dirty="0" smtClean="0">
                <a:solidFill>
                  <a:srgbClr val="000066"/>
                </a:solidFill>
                <a:cs typeface="B Titr" pitchFamily="2" charset="-78"/>
              </a:rPr>
            </a:br>
            <a:endParaRPr lang="en-US" sz="3200" b="1" dirty="0" smtClean="0">
              <a:solidFill>
                <a:srgbClr val="000066"/>
              </a:solidFill>
              <a:cs typeface="B Titr" pitchFamily="2" charset="-78"/>
            </a:endParaRPr>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6E3C3FF-BE9F-40C7-96A7-81F1BACBC12B}" type="slidenum">
              <a:rPr lang="en-US" smtClean="0"/>
              <a:pPr>
                <a:defRPr/>
              </a:pPr>
              <a:t>13</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
                                            <p:graphicEl>
                                              <a:dgm id="{8B8AD4E0-2690-43EB-A53D-4BD15C29333E}"/>
                                            </p:graphicEl>
                                          </p:spTgt>
                                        </p:tgtEl>
                                        <p:attrNameLst>
                                          <p:attrName>style.visibility</p:attrName>
                                        </p:attrNameLst>
                                      </p:cBhvr>
                                      <p:to>
                                        <p:strVal val="visible"/>
                                      </p:to>
                                    </p:set>
                                    <p:anim calcmode="lin" valueType="num">
                                      <p:cBhvr>
                                        <p:cTn id="7" dur="500" fill="hold"/>
                                        <p:tgtEl>
                                          <p:spTgt spid="5">
                                            <p:graphicEl>
                                              <a:dgm id="{8B8AD4E0-2690-43EB-A53D-4BD15C29333E}"/>
                                            </p:graphicEl>
                                          </p:spTgt>
                                        </p:tgtEl>
                                        <p:attrNameLst>
                                          <p:attrName>ppt_w</p:attrName>
                                        </p:attrNameLst>
                                      </p:cBhvr>
                                      <p:tavLst>
                                        <p:tav tm="0">
                                          <p:val>
                                            <p:fltVal val="0"/>
                                          </p:val>
                                        </p:tav>
                                        <p:tav tm="100000">
                                          <p:val>
                                            <p:strVal val="#ppt_w"/>
                                          </p:val>
                                        </p:tav>
                                      </p:tavLst>
                                    </p:anim>
                                    <p:anim calcmode="lin" valueType="num">
                                      <p:cBhvr>
                                        <p:cTn id="8" dur="500" fill="hold"/>
                                        <p:tgtEl>
                                          <p:spTgt spid="5">
                                            <p:graphicEl>
                                              <a:dgm id="{8B8AD4E0-2690-43EB-A53D-4BD15C29333E}"/>
                                            </p:graphicEl>
                                          </p:spTgt>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5">
                                            <p:graphicEl>
                                              <a:dgm id="{C53FC06F-7397-4726-A6AA-CD39BC888516}"/>
                                            </p:graphicEl>
                                          </p:spTgt>
                                        </p:tgtEl>
                                        <p:attrNameLst>
                                          <p:attrName>style.visibility</p:attrName>
                                        </p:attrNameLst>
                                      </p:cBhvr>
                                      <p:to>
                                        <p:strVal val="visible"/>
                                      </p:to>
                                    </p:set>
                                    <p:anim calcmode="lin" valueType="num">
                                      <p:cBhvr>
                                        <p:cTn id="12" dur="500" fill="hold"/>
                                        <p:tgtEl>
                                          <p:spTgt spid="5">
                                            <p:graphicEl>
                                              <a:dgm id="{C53FC06F-7397-4726-A6AA-CD39BC888516}"/>
                                            </p:graphicEl>
                                          </p:spTgt>
                                        </p:tgtEl>
                                        <p:attrNameLst>
                                          <p:attrName>ppt_w</p:attrName>
                                        </p:attrNameLst>
                                      </p:cBhvr>
                                      <p:tavLst>
                                        <p:tav tm="0">
                                          <p:val>
                                            <p:fltVal val="0"/>
                                          </p:val>
                                        </p:tav>
                                        <p:tav tm="100000">
                                          <p:val>
                                            <p:strVal val="#ppt_w"/>
                                          </p:val>
                                        </p:tav>
                                      </p:tavLst>
                                    </p:anim>
                                    <p:anim calcmode="lin" valueType="num">
                                      <p:cBhvr>
                                        <p:cTn id="13" dur="500" fill="hold"/>
                                        <p:tgtEl>
                                          <p:spTgt spid="5">
                                            <p:graphicEl>
                                              <a:dgm id="{C53FC06F-7397-4726-A6AA-CD39BC888516}"/>
                                            </p:graphic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endParaRPr lang="en-US" smtClean="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FC86D6B6-CAC2-47A1-856D-9DAD30556A63}" type="slidenum">
              <a:rPr lang="en-US" smtClean="0"/>
              <a:pPr>
                <a:defRPr/>
              </a:pPr>
              <a:t>14</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
                                            <p:graphicEl>
                                              <a:dgm id="{10BA7CB3-1A9E-410B-AA48-232F2EDCF920}"/>
                                            </p:graphicEl>
                                          </p:spTgt>
                                        </p:tgtEl>
                                        <p:attrNameLst>
                                          <p:attrName>style.visibility</p:attrName>
                                        </p:attrNameLst>
                                      </p:cBhvr>
                                      <p:to>
                                        <p:strVal val="visible"/>
                                      </p:to>
                                    </p:set>
                                    <p:animEffect transition="in" filter="fade">
                                      <p:cBhvr>
                                        <p:cTn id="7" dur="800" decel="100000"/>
                                        <p:tgtEl>
                                          <p:spTgt spid="5">
                                            <p:graphicEl>
                                              <a:dgm id="{10BA7CB3-1A9E-410B-AA48-232F2EDCF920}"/>
                                            </p:graphicEl>
                                          </p:spTgt>
                                        </p:tgtEl>
                                      </p:cBhvr>
                                    </p:animEffect>
                                    <p:anim calcmode="lin" valueType="num">
                                      <p:cBhvr>
                                        <p:cTn id="8" dur="800" decel="100000" fill="hold"/>
                                        <p:tgtEl>
                                          <p:spTgt spid="5">
                                            <p:graphicEl>
                                              <a:dgm id="{10BA7CB3-1A9E-410B-AA48-232F2EDCF920}"/>
                                            </p:graphicEl>
                                          </p:spTgt>
                                        </p:tgtEl>
                                        <p:attrNameLst>
                                          <p:attrName>style.rotation</p:attrName>
                                        </p:attrNameLst>
                                      </p:cBhvr>
                                      <p:tavLst>
                                        <p:tav tm="0">
                                          <p:val>
                                            <p:fltVal val="-90"/>
                                          </p:val>
                                        </p:tav>
                                        <p:tav tm="100000">
                                          <p:val>
                                            <p:fltVal val="0"/>
                                          </p:val>
                                        </p:tav>
                                      </p:tavLst>
                                    </p:anim>
                                    <p:anim calcmode="lin" valueType="num">
                                      <p:cBhvr>
                                        <p:cTn id="9" dur="800" decel="100000" fill="hold"/>
                                        <p:tgtEl>
                                          <p:spTgt spid="5">
                                            <p:graphicEl>
                                              <a:dgm id="{10BA7CB3-1A9E-410B-AA48-232F2EDCF920}"/>
                                            </p:graphic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5">
                                            <p:graphicEl>
                                              <a:dgm id="{10BA7CB3-1A9E-410B-AA48-232F2EDCF920}"/>
                                            </p:graphic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graphicEl>
                                              <a:dgm id="{10BA7CB3-1A9E-410B-AA48-232F2EDCF920}"/>
                                            </p:graphic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graphicEl>
                                              <a:dgm id="{10BA7CB3-1A9E-410B-AA48-232F2EDCF920}"/>
                                            </p:graphicEl>
                                          </p:spTgt>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5">
                                            <p:graphicEl>
                                              <a:dgm id="{884A72A5-1680-43F8-8F2D-727329D86ECA}"/>
                                            </p:graphicEl>
                                          </p:spTgt>
                                        </p:tgtEl>
                                        <p:attrNameLst>
                                          <p:attrName>style.visibility</p:attrName>
                                        </p:attrNameLst>
                                      </p:cBhvr>
                                      <p:to>
                                        <p:strVal val="visible"/>
                                      </p:to>
                                    </p:set>
                                    <p:animEffect transition="in" filter="fade">
                                      <p:cBhvr>
                                        <p:cTn id="16" dur="800" decel="100000"/>
                                        <p:tgtEl>
                                          <p:spTgt spid="5">
                                            <p:graphicEl>
                                              <a:dgm id="{884A72A5-1680-43F8-8F2D-727329D86ECA}"/>
                                            </p:graphicEl>
                                          </p:spTgt>
                                        </p:tgtEl>
                                      </p:cBhvr>
                                    </p:animEffect>
                                    <p:anim calcmode="lin" valueType="num">
                                      <p:cBhvr>
                                        <p:cTn id="17" dur="800" decel="100000" fill="hold"/>
                                        <p:tgtEl>
                                          <p:spTgt spid="5">
                                            <p:graphicEl>
                                              <a:dgm id="{884A72A5-1680-43F8-8F2D-727329D86ECA}"/>
                                            </p:graphicEl>
                                          </p:spTgt>
                                        </p:tgtEl>
                                        <p:attrNameLst>
                                          <p:attrName>style.rotation</p:attrName>
                                        </p:attrNameLst>
                                      </p:cBhvr>
                                      <p:tavLst>
                                        <p:tav tm="0">
                                          <p:val>
                                            <p:fltVal val="-90"/>
                                          </p:val>
                                        </p:tav>
                                        <p:tav tm="100000">
                                          <p:val>
                                            <p:fltVal val="0"/>
                                          </p:val>
                                        </p:tav>
                                      </p:tavLst>
                                    </p:anim>
                                    <p:anim calcmode="lin" valueType="num">
                                      <p:cBhvr>
                                        <p:cTn id="18" dur="800" decel="100000" fill="hold"/>
                                        <p:tgtEl>
                                          <p:spTgt spid="5">
                                            <p:graphicEl>
                                              <a:dgm id="{884A72A5-1680-43F8-8F2D-727329D86ECA}"/>
                                            </p:graphic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5">
                                            <p:graphicEl>
                                              <a:dgm id="{884A72A5-1680-43F8-8F2D-727329D86ECA}"/>
                                            </p:graphic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5">
                                            <p:graphicEl>
                                              <a:dgm id="{884A72A5-1680-43F8-8F2D-727329D86ECA}"/>
                                            </p:graphic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5">
                                            <p:graphicEl>
                                              <a:dgm id="{884A72A5-1680-43F8-8F2D-727329D86ECA}"/>
                                            </p:graphicEl>
                                          </p:spTgt>
                                        </p:tgtEl>
                                        <p:attrNameLst>
                                          <p:attrName>ppt_y</p:attrName>
                                        </p:attrNameLst>
                                      </p:cBhvr>
                                      <p:tavLst>
                                        <p:tav tm="0">
                                          <p:val>
                                            <p:strVal val="#ppt_y+0.1"/>
                                          </p:val>
                                        </p:tav>
                                        <p:tav tm="100000">
                                          <p:val>
                                            <p:strVal val="#ppt_y"/>
                                          </p:val>
                                        </p:tav>
                                      </p:tavLst>
                                    </p:anim>
                                  </p:childTnLst>
                                </p:cTn>
                              </p:par>
                            </p:childTnLst>
                          </p:cTn>
                        </p:par>
                        <p:par>
                          <p:cTn id="22" fill="hold">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5">
                                            <p:graphicEl>
                                              <a:dgm id="{871EEA5E-20C9-41B4-B73D-1FBE23EABF48}"/>
                                            </p:graphicEl>
                                          </p:spTgt>
                                        </p:tgtEl>
                                        <p:attrNameLst>
                                          <p:attrName>style.visibility</p:attrName>
                                        </p:attrNameLst>
                                      </p:cBhvr>
                                      <p:to>
                                        <p:strVal val="visible"/>
                                      </p:to>
                                    </p:set>
                                    <p:animEffect transition="in" filter="fade">
                                      <p:cBhvr>
                                        <p:cTn id="25" dur="800" decel="100000"/>
                                        <p:tgtEl>
                                          <p:spTgt spid="5">
                                            <p:graphicEl>
                                              <a:dgm id="{871EEA5E-20C9-41B4-B73D-1FBE23EABF48}"/>
                                            </p:graphicEl>
                                          </p:spTgt>
                                        </p:tgtEl>
                                      </p:cBhvr>
                                    </p:animEffect>
                                    <p:anim calcmode="lin" valueType="num">
                                      <p:cBhvr>
                                        <p:cTn id="26" dur="800" decel="100000" fill="hold"/>
                                        <p:tgtEl>
                                          <p:spTgt spid="5">
                                            <p:graphicEl>
                                              <a:dgm id="{871EEA5E-20C9-41B4-B73D-1FBE23EABF48}"/>
                                            </p:graphicEl>
                                          </p:spTgt>
                                        </p:tgtEl>
                                        <p:attrNameLst>
                                          <p:attrName>style.rotation</p:attrName>
                                        </p:attrNameLst>
                                      </p:cBhvr>
                                      <p:tavLst>
                                        <p:tav tm="0">
                                          <p:val>
                                            <p:fltVal val="-90"/>
                                          </p:val>
                                        </p:tav>
                                        <p:tav tm="100000">
                                          <p:val>
                                            <p:fltVal val="0"/>
                                          </p:val>
                                        </p:tav>
                                      </p:tavLst>
                                    </p:anim>
                                    <p:anim calcmode="lin" valueType="num">
                                      <p:cBhvr>
                                        <p:cTn id="27" dur="800" decel="100000" fill="hold"/>
                                        <p:tgtEl>
                                          <p:spTgt spid="5">
                                            <p:graphicEl>
                                              <a:dgm id="{871EEA5E-20C9-41B4-B73D-1FBE23EABF48}"/>
                                            </p:graphic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5">
                                            <p:graphicEl>
                                              <a:dgm id="{871EEA5E-20C9-41B4-B73D-1FBE23EABF48}"/>
                                            </p:graphic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5">
                                            <p:graphicEl>
                                              <a:dgm id="{871EEA5E-20C9-41B4-B73D-1FBE23EABF48}"/>
                                            </p:graphic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5">
                                            <p:graphicEl>
                                              <a:dgm id="{871EEA5E-20C9-41B4-B73D-1FBE23EABF48}"/>
                                            </p:graphicEl>
                                          </p:spTgt>
                                        </p:tgtEl>
                                        <p:attrNameLst>
                                          <p:attrName>ppt_y</p:attrName>
                                        </p:attrNameLst>
                                      </p:cBhvr>
                                      <p:tavLst>
                                        <p:tav tm="0">
                                          <p:val>
                                            <p:strVal val="#ppt_y+0.1"/>
                                          </p:val>
                                        </p:tav>
                                        <p:tav tm="100000">
                                          <p:val>
                                            <p:strVal val="#ppt_y"/>
                                          </p:val>
                                        </p:tav>
                                      </p:tavLst>
                                    </p:anim>
                                  </p:childTnLst>
                                </p:cTn>
                              </p:par>
                            </p:childTnLst>
                          </p:cTn>
                        </p:par>
                        <p:par>
                          <p:cTn id="31" fill="hold">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5">
                                            <p:graphicEl>
                                              <a:dgm id="{C9298432-9486-4464-BDF9-4FFC3AC53D93}"/>
                                            </p:graphicEl>
                                          </p:spTgt>
                                        </p:tgtEl>
                                        <p:attrNameLst>
                                          <p:attrName>style.visibility</p:attrName>
                                        </p:attrNameLst>
                                      </p:cBhvr>
                                      <p:to>
                                        <p:strVal val="visible"/>
                                      </p:to>
                                    </p:set>
                                    <p:animEffect transition="in" filter="fade">
                                      <p:cBhvr>
                                        <p:cTn id="34" dur="800" decel="100000"/>
                                        <p:tgtEl>
                                          <p:spTgt spid="5">
                                            <p:graphicEl>
                                              <a:dgm id="{C9298432-9486-4464-BDF9-4FFC3AC53D93}"/>
                                            </p:graphicEl>
                                          </p:spTgt>
                                        </p:tgtEl>
                                      </p:cBhvr>
                                    </p:animEffect>
                                    <p:anim calcmode="lin" valueType="num">
                                      <p:cBhvr>
                                        <p:cTn id="35" dur="800" decel="100000" fill="hold"/>
                                        <p:tgtEl>
                                          <p:spTgt spid="5">
                                            <p:graphicEl>
                                              <a:dgm id="{C9298432-9486-4464-BDF9-4FFC3AC53D93}"/>
                                            </p:graphicEl>
                                          </p:spTgt>
                                        </p:tgtEl>
                                        <p:attrNameLst>
                                          <p:attrName>style.rotation</p:attrName>
                                        </p:attrNameLst>
                                      </p:cBhvr>
                                      <p:tavLst>
                                        <p:tav tm="0">
                                          <p:val>
                                            <p:fltVal val="-90"/>
                                          </p:val>
                                        </p:tav>
                                        <p:tav tm="100000">
                                          <p:val>
                                            <p:fltVal val="0"/>
                                          </p:val>
                                        </p:tav>
                                      </p:tavLst>
                                    </p:anim>
                                    <p:anim calcmode="lin" valueType="num">
                                      <p:cBhvr>
                                        <p:cTn id="36" dur="800" decel="100000" fill="hold"/>
                                        <p:tgtEl>
                                          <p:spTgt spid="5">
                                            <p:graphicEl>
                                              <a:dgm id="{C9298432-9486-4464-BDF9-4FFC3AC53D93}"/>
                                            </p:graphicEl>
                                          </p:spTgt>
                                        </p:tgtEl>
                                        <p:attrNameLst>
                                          <p:attrName>ppt_x</p:attrName>
                                        </p:attrNameLst>
                                      </p:cBhvr>
                                      <p:tavLst>
                                        <p:tav tm="0">
                                          <p:val>
                                            <p:strVal val="#ppt_x+0.4"/>
                                          </p:val>
                                        </p:tav>
                                        <p:tav tm="100000">
                                          <p:val>
                                            <p:strVal val="#ppt_x-0.05"/>
                                          </p:val>
                                        </p:tav>
                                      </p:tavLst>
                                    </p:anim>
                                    <p:anim calcmode="lin" valueType="num">
                                      <p:cBhvr>
                                        <p:cTn id="37" dur="800" decel="100000" fill="hold"/>
                                        <p:tgtEl>
                                          <p:spTgt spid="5">
                                            <p:graphicEl>
                                              <a:dgm id="{C9298432-9486-4464-BDF9-4FFC3AC53D93}"/>
                                            </p:graphicEl>
                                          </p:spTgt>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5">
                                            <p:graphicEl>
                                              <a:dgm id="{C9298432-9486-4464-BDF9-4FFC3AC53D93}"/>
                                            </p:graphicEl>
                                          </p:spTgt>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5">
                                            <p:graphicEl>
                                              <a:dgm id="{C9298432-9486-4464-BDF9-4FFC3AC53D93}"/>
                                            </p:graphic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fa-IR" sz="2800" b="1" smtClean="0">
                <a:solidFill>
                  <a:srgbClr val="000066"/>
                </a:solidFill>
                <a:cs typeface="B Titr" pitchFamily="2" charset="-78"/>
              </a:rPr>
              <a:t>مدل عادی (</a:t>
            </a:r>
            <a:r>
              <a:rPr lang="en-US" sz="2800" b="1" smtClean="0">
                <a:solidFill>
                  <a:srgbClr val="000066"/>
                </a:solidFill>
                <a:cs typeface="B Titr" pitchFamily="2" charset="-78"/>
              </a:rPr>
              <a:t>ordinary</a:t>
            </a:r>
            <a:r>
              <a:rPr lang="fa-IR" sz="2800" b="1" smtClean="0">
                <a:solidFill>
                  <a:srgbClr val="000066"/>
                </a:solidFill>
                <a:cs typeface="B Titr" pitchFamily="2" charset="-78"/>
              </a:rPr>
              <a:t>)</a:t>
            </a:r>
            <a:endParaRPr lang="en-US" sz="2800" b="1" smtClean="0">
              <a:solidFill>
                <a:srgbClr val="000066"/>
              </a:solidFill>
              <a:cs typeface="B Titr" pitchFamily="2" charset="-78"/>
            </a:endParaRPr>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3BA0784-ED1A-4DFB-B7AA-8B47B2D2BA37}" type="slidenum">
              <a:rPr lang="en-US" smtClean="0"/>
              <a:pPr>
                <a:defRPr/>
              </a:pPr>
              <a:t>15</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
                                            <p:graphicEl>
                                              <a:dgm id="{BA954551-0CA8-44E4-AE5D-B0E830E637B4}"/>
                                            </p:graphicEl>
                                          </p:spTgt>
                                        </p:tgtEl>
                                        <p:attrNameLst>
                                          <p:attrName>style.visibility</p:attrName>
                                        </p:attrNameLst>
                                      </p:cBhvr>
                                      <p:to>
                                        <p:strVal val="visible"/>
                                      </p:to>
                                    </p:set>
                                    <p:animEffect transition="in" filter="fade">
                                      <p:cBhvr>
                                        <p:cTn id="7" dur="800" decel="100000"/>
                                        <p:tgtEl>
                                          <p:spTgt spid="6">
                                            <p:graphicEl>
                                              <a:dgm id="{BA954551-0CA8-44E4-AE5D-B0E830E637B4}"/>
                                            </p:graphicEl>
                                          </p:spTgt>
                                        </p:tgtEl>
                                      </p:cBhvr>
                                    </p:animEffect>
                                    <p:anim calcmode="lin" valueType="num">
                                      <p:cBhvr>
                                        <p:cTn id="8" dur="800" decel="100000" fill="hold"/>
                                        <p:tgtEl>
                                          <p:spTgt spid="6">
                                            <p:graphicEl>
                                              <a:dgm id="{BA954551-0CA8-44E4-AE5D-B0E830E637B4}"/>
                                            </p:graphicEl>
                                          </p:spTgt>
                                        </p:tgtEl>
                                        <p:attrNameLst>
                                          <p:attrName>style.rotation</p:attrName>
                                        </p:attrNameLst>
                                      </p:cBhvr>
                                      <p:tavLst>
                                        <p:tav tm="0">
                                          <p:val>
                                            <p:fltVal val="-90"/>
                                          </p:val>
                                        </p:tav>
                                        <p:tav tm="100000">
                                          <p:val>
                                            <p:fltVal val="0"/>
                                          </p:val>
                                        </p:tav>
                                      </p:tavLst>
                                    </p:anim>
                                    <p:anim calcmode="lin" valueType="num">
                                      <p:cBhvr>
                                        <p:cTn id="9" dur="800" decel="100000" fill="hold"/>
                                        <p:tgtEl>
                                          <p:spTgt spid="6">
                                            <p:graphicEl>
                                              <a:dgm id="{BA954551-0CA8-44E4-AE5D-B0E830E637B4}"/>
                                            </p:graphic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6">
                                            <p:graphicEl>
                                              <a:dgm id="{BA954551-0CA8-44E4-AE5D-B0E830E637B4}"/>
                                            </p:graphic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
                                            <p:graphicEl>
                                              <a:dgm id="{BA954551-0CA8-44E4-AE5D-B0E830E637B4}"/>
                                            </p:graphic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
                                            <p:graphicEl>
                                              <a:dgm id="{BA954551-0CA8-44E4-AE5D-B0E830E637B4}"/>
                                            </p:graphicEl>
                                          </p:spTgt>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6">
                                            <p:graphicEl>
                                              <a:dgm id="{18489453-54B6-42D0-B04C-7A73798BB10E}"/>
                                            </p:graphicEl>
                                          </p:spTgt>
                                        </p:tgtEl>
                                        <p:attrNameLst>
                                          <p:attrName>style.visibility</p:attrName>
                                        </p:attrNameLst>
                                      </p:cBhvr>
                                      <p:to>
                                        <p:strVal val="visible"/>
                                      </p:to>
                                    </p:set>
                                    <p:animEffect transition="in" filter="fade">
                                      <p:cBhvr>
                                        <p:cTn id="16" dur="800" decel="100000"/>
                                        <p:tgtEl>
                                          <p:spTgt spid="6">
                                            <p:graphicEl>
                                              <a:dgm id="{18489453-54B6-42D0-B04C-7A73798BB10E}"/>
                                            </p:graphicEl>
                                          </p:spTgt>
                                        </p:tgtEl>
                                      </p:cBhvr>
                                    </p:animEffect>
                                    <p:anim calcmode="lin" valueType="num">
                                      <p:cBhvr>
                                        <p:cTn id="17" dur="800" decel="100000" fill="hold"/>
                                        <p:tgtEl>
                                          <p:spTgt spid="6">
                                            <p:graphicEl>
                                              <a:dgm id="{18489453-54B6-42D0-B04C-7A73798BB10E}"/>
                                            </p:graphicEl>
                                          </p:spTgt>
                                        </p:tgtEl>
                                        <p:attrNameLst>
                                          <p:attrName>style.rotation</p:attrName>
                                        </p:attrNameLst>
                                      </p:cBhvr>
                                      <p:tavLst>
                                        <p:tav tm="0">
                                          <p:val>
                                            <p:fltVal val="-90"/>
                                          </p:val>
                                        </p:tav>
                                        <p:tav tm="100000">
                                          <p:val>
                                            <p:fltVal val="0"/>
                                          </p:val>
                                        </p:tav>
                                      </p:tavLst>
                                    </p:anim>
                                    <p:anim calcmode="lin" valueType="num">
                                      <p:cBhvr>
                                        <p:cTn id="18" dur="800" decel="100000" fill="hold"/>
                                        <p:tgtEl>
                                          <p:spTgt spid="6">
                                            <p:graphicEl>
                                              <a:dgm id="{18489453-54B6-42D0-B04C-7A73798BB10E}"/>
                                            </p:graphic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6">
                                            <p:graphicEl>
                                              <a:dgm id="{18489453-54B6-42D0-B04C-7A73798BB10E}"/>
                                            </p:graphic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6">
                                            <p:graphicEl>
                                              <a:dgm id="{18489453-54B6-42D0-B04C-7A73798BB10E}"/>
                                            </p:graphic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6">
                                            <p:graphicEl>
                                              <a:dgm id="{18489453-54B6-42D0-B04C-7A73798BB10E}"/>
                                            </p:graphicEl>
                                          </p:spTgt>
                                        </p:tgtEl>
                                        <p:attrNameLst>
                                          <p:attrName>ppt_y</p:attrName>
                                        </p:attrNameLst>
                                      </p:cBhvr>
                                      <p:tavLst>
                                        <p:tav tm="0">
                                          <p:val>
                                            <p:strVal val="#ppt_y+0.1"/>
                                          </p:val>
                                        </p:tav>
                                        <p:tav tm="100000">
                                          <p:val>
                                            <p:strVal val="#ppt_y"/>
                                          </p:val>
                                        </p:tav>
                                      </p:tavLst>
                                    </p:anim>
                                  </p:childTnLst>
                                </p:cTn>
                              </p:par>
                            </p:childTnLst>
                          </p:cTn>
                        </p:par>
                        <p:par>
                          <p:cTn id="22" fill="hold">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6">
                                            <p:graphicEl>
                                              <a:dgm id="{26D471D2-D559-4183-83C3-0AD24CDC6ABF}"/>
                                            </p:graphicEl>
                                          </p:spTgt>
                                        </p:tgtEl>
                                        <p:attrNameLst>
                                          <p:attrName>style.visibility</p:attrName>
                                        </p:attrNameLst>
                                      </p:cBhvr>
                                      <p:to>
                                        <p:strVal val="visible"/>
                                      </p:to>
                                    </p:set>
                                    <p:animEffect transition="in" filter="fade">
                                      <p:cBhvr>
                                        <p:cTn id="25" dur="800" decel="100000"/>
                                        <p:tgtEl>
                                          <p:spTgt spid="6">
                                            <p:graphicEl>
                                              <a:dgm id="{26D471D2-D559-4183-83C3-0AD24CDC6ABF}"/>
                                            </p:graphicEl>
                                          </p:spTgt>
                                        </p:tgtEl>
                                      </p:cBhvr>
                                    </p:animEffect>
                                    <p:anim calcmode="lin" valueType="num">
                                      <p:cBhvr>
                                        <p:cTn id="26" dur="800" decel="100000" fill="hold"/>
                                        <p:tgtEl>
                                          <p:spTgt spid="6">
                                            <p:graphicEl>
                                              <a:dgm id="{26D471D2-D559-4183-83C3-0AD24CDC6ABF}"/>
                                            </p:graphicEl>
                                          </p:spTgt>
                                        </p:tgtEl>
                                        <p:attrNameLst>
                                          <p:attrName>style.rotation</p:attrName>
                                        </p:attrNameLst>
                                      </p:cBhvr>
                                      <p:tavLst>
                                        <p:tav tm="0">
                                          <p:val>
                                            <p:fltVal val="-90"/>
                                          </p:val>
                                        </p:tav>
                                        <p:tav tm="100000">
                                          <p:val>
                                            <p:fltVal val="0"/>
                                          </p:val>
                                        </p:tav>
                                      </p:tavLst>
                                    </p:anim>
                                    <p:anim calcmode="lin" valueType="num">
                                      <p:cBhvr>
                                        <p:cTn id="27" dur="800" decel="100000" fill="hold"/>
                                        <p:tgtEl>
                                          <p:spTgt spid="6">
                                            <p:graphicEl>
                                              <a:dgm id="{26D471D2-D559-4183-83C3-0AD24CDC6ABF}"/>
                                            </p:graphic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6">
                                            <p:graphicEl>
                                              <a:dgm id="{26D471D2-D559-4183-83C3-0AD24CDC6ABF}"/>
                                            </p:graphic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6">
                                            <p:graphicEl>
                                              <a:dgm id="{26D471D2-D559-4183-83C3-0AD24CDC6ABF}"/>
                                            </p:graphic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6">
                                            <p:graphicEl>
                                              <a:dgm id="{26D471D2-D559-4183-83C3-0AD24CDC6ABF}"/>
                                            </p:graphic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fa-IR" sz="2800" b="1" dirty="0" smtClean="0">
                <a:solidFill>
                  <a:srgbClr val="000066"/>
                </a:solidFill>
                <a:cs typeface="B Titr" pitchFamily="2" charset="-78"/>
              </a:rPr>
              <a:t>مدل تک‌رده‌ای </a:t>
            </a:r>
            <a:r>
              <a:rPr lang="fa-IR" sz="2800" b="1" dirty="0" smtClean="0">
                <a:solidFill>
                  <a:srgbClr val="000066"/>
                </a:solidFill>
                <a:cs typeface="B Titr" pitchFamily="2" charset="-78"/>
              </a:rPr>
              <a:t>(</a:t>
            </a:r>
            <a:r>
              <a:rPr lang="en-US" sz="2800" b="1" dirty="0" smtClean="0">
                <a:solidFill>
                  <a:srgbClr val="000066"/>
                </a:solidFill>
                <a:cs typeface="B Titr" pitchFamily="2" charset="-78"/>
              </a:rPr>
              <a:t>(one-tier</a:t>
            </a:r>
            <a:r>
              <a:rPr lang="fa-IR" sz="2800" b="1" dirty="0" smtClean="0">
                <a:solidFill>
                  <a:srgbClr val="000066"/>
                </a:solidFill>
                <a:cs typeface="B Titr" pitchFamily="2" charset="-78"/>
              </a:rPr>
              <a:t> </a:t>
            </a:r>
            <a:endParaRPr lang="en-US" sz="2800" b="1" dirty="0" smtClean="0">
              <a:solidFill>
                <a:srgbClr val="000066"/>
              </a:solidFill>
              <a:cs typeface="B Titr" pitchFamily="2" charset="-78"/>
            </a:endParaRPr>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DC8FE16-94C4-4057-B15F-D37418135C22}" type="slidenum">
              <a:rPr lang="en-US" smtClean="0"/>
              <a:pPr>
                <a:defRPr/>
              </a:pPr>
              <a:t>16</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afterEffect">
                                  <p:stCondLst>
                                    <p:cond delay="0"/>
                                  </p:stCondLst>
                                  <p:childTnLst>
                                    <p:set>
                                      <p:cBhvr>
                                        <p:cTn id="6" dur="1" fill="hold">
                                          <p:stCondLst>
                                            <p:cond delay="0"/>
                                          </p:stCondLst>
                                        </p:cTn>
                                        <p:tgtEl>
                                          <p:spTgt spid="5">
                                            <p:graphicEl>
                                              <a:dgm id="{25B9456A-05DC-435B-9DC9-43AA12FC06E5}"/>
                                            </p:graphicEl>
                                          </p:spTgt>
                                        </p:tgtEl>
                                        <p:attrNameLst>
                                          <p:attrName>style.visibility</p:attrName>
                                        </p:attrNameLst>
                                      </p:cBhvr>
                                      <p:to>
                                        <p:strVal val="visible"/>
                                      </p:to>
                                    </p:set>
                                    <p:anim calcmode="lin" valueType="num">
                                      <p:cBhvr>
                                        <p:cTn id="7" dur="500" fill="hold"/>
                                        <p:tgtEl>
                                          <p:spTgt spid="5">
                                            <p:graphicEl>
                                              <a:dgm id="{25B9456A-05DC-435B-9DC9-43AA12FC06E5}"/>
                                            </p:graphicEl>
                                          </p:spTgt>
                                        </p:tgtEl>
                                        <p:attrNameLst>
                                          <p:attrName>ppt_w</p:attrName>
                                        </p:attrNameLst>
                                      </p:cBhvr>
                                      <p:tavLst>
                                        <p:tav tm="0">
                                          <p:val>
                                            <p:strVal val="#ppt_w*0.05"/>
                                          </p:val>
                                        </p:tav>
                                        <p:tav tm="100000">
                                          <p:val>
                                            <p:strVal val="#ppt_w"/>
                                          </p:val>
                                        </p:tav>
                                      </p:tavLst>
                                    </p:anim>
                                    <p:anim calcmode="lin" valueType="num">
                                      <p:cBhvr>
                                        <p:cTn id="8" dur="500" fill="hold"/>
                                        <p:tgtEl>
                                          <p:spTgt spid="5">
                                            <p:graphicEl>
                                              <a:dgm id="{25B9456A-05DC-435B-9DC9-43AA12FC06E5}"/>
                                            </p:graphicEl>
                                          </p:spTgt>
                                        </p:tgtEl>
                                        <p:attrNameLst>
                                          <p:attrName>ppt_h</p:attrName>
                                        </p:attrNameLst>
                                      </p:cBhvr>
                                      <p:tavLst>
                                        <p:tav tm="0">
                                          <p:val>
                                            <p:strVal val="#ppt_h"/>
                                          </p:val>
                                        </p:tav>
                                        <p:tav tm="100000">
                                          <p:val>
                                            <p:strVal val="#ppt_h"/>
                                          </p:val>
                                        </p:tav>
                                      </p:tavLst>
                                    </p:anim>
                                    <p:anim calcmode="lin" valueType="num">
                                      <p:cBhvr>
                                        <p:cTn id="9" dur="500" fill="hold"/>
                                        <p:tgtEl>
                                          <p:spTgt spid="5">
                                            <p:graphicEl>
                                              <a:dgm id="{25B9456A-05DC-435B-9DC9-43AA12FC06E5}"/>
                                            </p:graphicEl>
                                          </p:spTgt>
                                        </p:tgtEl>
                                        <p:attrNameLst>
                                          <p:attrName>ppt_x</p:attrName>
                                        </p:attrNameLst>
                                      </p:cBhvr>
                                      <p:tavLst>
                                        <p:tav tm="0">
                                          <p:val>
                                            <p:strVal val="#ppt_x-.2"/>
                                          </p:val>
                                        </p:tav>
                                        <p:tav tm="100000">
                                          <p:val>
                                            <p:strVal val="#ppt_x"/>
                                          </p:val>
                                        </p:tav>
                                      </p:tavLst>
                                    </p:anim>
                                    <p:anim calcmode="lin" valueType="num">
                                      <p:cBhvr>
                                        <p:cTn id="10" dur="500" fill="hold"/>
                                        <p:tgtEl>
                                          <p:spTgt spid="5">
                                            <p:graphicEl>
                                              <a:dgm id="{25B9456A-05DC-435B-9DC9-43AA12FC06E5}"/>
                                            </p:graphicEl>
                                          </p:spTgt>
                                        </p:tgtEl>
                                        <p:attrNameLst>
                                          <p:attrName>ppt_y</p:attrName>
                                        </p:attrNameLst>
                                      </p:cBhvr>
                                      <p:tavLst>
                                        <p:tav tm="0">
                                          <p:val>
                                            <p:strVal val="#ppt_y"/>
                                          </p:val>
                                        </p:tav>
                                        <p:tav tm="100000">
                                          <p:val>
                                            <p:strVal val="#ppt_y"/>
                                          </p:val>
                                        </p:tav>
                                      </p:tavLst>
                                    </p:anim>
                                    <p:animEffect transition="in" filter="fade">
                                      <p:cBhvr>
                                        <p:cTn id="11" dur="500"/>
                                        <p:tgtEl>
                                          <p:spTgt spid="5">
                                            <p:graphicEl>
                                              <a:dgm id="{25B9456A-05DC-435B-9DC9-43AA12FC06E5}"/>
                                            </p:graphicEl>
                                          </p:spTgt>
                                        </p:tgtEl>
                                      </p:cBhvr>
                                    </p:animEffect>
                                  </p:childTnLst>
                                </p:cTn>
                              </p:par>
                            </p:childTnLst>
                          </p:cTn>
                        </p:par>
                        <p:par>
                          <p:cTn id="12" fill="hold">
                            <p:stCondLst>
                              <p:cond delay="500"/>
                            </p:stCondLst>
                            <p:childTnLst>
                              <p:par>
                                <p:cTn id="13" presetID="54" presetClass="entr" presetSubtype="0" accel="100000" fill="hold" grpId="0" nodeType="afterEffect">
                                  <p:stCondLst>
                                    <p:cond delay="0"/>
                                  </p:stCondLst>
                                  <p:childTnLst>
                                    <p:set>
                                      <p:cBhvr>
                                        <p:cTn id="14" dur="1" fill="hold">
                                          <p:stCondLst>
                                            <p:cond delay="0"/>
                                          </p:stCondLst>
                                        </p:cTn>
                                        <p:tgtEl>
                                          <p:spTgt spid="5">
                                            <p:graphicEl>
                                              <a:dgm id="{2D9BBA14-BFFE-4363-84AE-2922E0D40E7E}"/>
                                            </p:graphicEl>
                                          </p:spTgt>
                                        </p:tgtEl>
                                        <p:attrNameLst>
                                          <p:attrName>style.visibility</p:attrName>
                                        </p:attrNameLst>
                                      </p:cBhvr>
                                      <p:to>
                                        <p:strVal val="visible"/>
                                      </p:to>
                                    </p:set>
                                    <p:anim calcmode="lin" valueType="num">
                                      <p:cBhvr>
                                        <p:cTn id="15" dur="500" fill="hold"/>
                                        <p:tgtEl>
                                          <p:spTgt spid="5">
                                            <p:graphicEl>
                                              <a:dgm id="{2D9BBA14-BFFE-4363-84AE-2922E0D40E7E}"/>
                                            </p:graphicEl>
                                          </p:spTgt>
                                        </p:tgtEl>
                                        <p:attrNameLst>
                                          <p:attrName>ppt_w</p:attrName>
                                        </p:attrNameLst>
                                      </p:cBhvr>
                                      <p:tavLst>
                                        <p:tav tm="0">
                                          <p:val>
                                            <p:strVal val="#ppt_w*0.05"/>
                                          </p:val>
                                        </p:tav>
                                        <p:tav tm="100000">
                                          <p:val>
                                            <p:strVal val="#ppt_w"/>
                                          </p:val>
                                        </p:tav>
                                      </p:tavLst>
                                    </p:anim>
                                    <p:anim calcmode="lin" valueType="num">
                                      <p:cBhvr>
                                        <p:cTn id="16" dur="500" fill="hold"/>
                                        <p:tgtEl>
                                          <p:spTgt spid="5">
                                            <p:graphicEl>
                                              <a:dgm id="{2D9BBA14-BFFE-4363-84AE-2922E0D40E7E}"/>
                                            </p:graphicEl>
                                          </p:spTgt>
                                        </p:tgtEl>
                                        <p:attrNameLst>
                                          <p:attrName>ppt_h</p:attrName>
                                        </p:attrNameLst>
                                      </p:cBhvr>
                                      <p:tavLst>
                                        <p:tav tm="0">
                                          <p:val>
                                            <p:strVal val="#ppt_h"/>
                                          </p:val>
                                        </p:tav>
                                        <p:tav tm="100000">
                                          <p:val>
                                            <p:strVal val="#ppt_h"/>
                                          </p:val>
                                        </p:tav>
                                      </p:tavLst>
                                    </p:anim>
                                    <p:anim calcmode="lin" valueType="num">
                                      <p:cBhvr>
                                        <p:cTn id="17" dur="500" fill="hold"/>
                                        <p:tgtEl>
                                          <p:spTgt spid="5">
                                            <p:graphicEl>
                                              <a:dgm id="{2D9BBA14-BFFE-4363-84AE-2922E0D40E7E}"/>
                                            </p:graphicEl>
                                          </p:spTgt>
                                        </p:tgtEl>
                                        <p:attrNameLst>
                                          <p:attrName>ppt_x</p:attrName>
                                        </p:attrNameLst>
                                      </p:cBhvr>
                                      <p:tavLst>
                                        <p:tav tm="0">
                                          <p:val>
                                            <p:strVal val="#ppt_x-.2"/>
                                          </p:val>
                                        </p:tav>
                                        <p:tav tm="100000">
                                          <p:val>
                                            <p:strVal val="#ppt_x"/>
                                          </p:val>
                                        </p:tav>
                                      </p:tavLst>
                                    </p:anim>
                                    <p:anim calcmode="lin" valueType="num">
                                      <p:cBhvr>
                                        <p:cTn id="18" dur="500" fill="hold"/>
                                        <p:tgtEl>
                                          <p:spTgt spid="5">
                                            <p:graphicEl>
                                              <a:dgm id="{2D9BBA14-BFFE-4363-84AE-2922E0D40E7E}"/>
                                            </p:graphicEl>
                                          </p:spTgt>
                                        </p:tgtEl>
                                        <p:attrNameLst>
                                          <p:attrName>ppt_y</p:attrName>
                                        </p:attrNameLst>
                                      </p:cBhvr>
                                      <p:tavLst>
                                        <p:tav tm="0">
                                          <p:val>
                                            <p:strVal val="#ppt_y"/>
                                          </p:val>
                                        </p:tav>
                                        <p:tav tm="100000">
                                          <p:val>
                                            <p:strVal val="#ppt_y"/>
                                          </p:val>
                                        </p:tav>
                                      </p:tavLst>
                                    </p:anim>
                                    <p:animEffect transition="in" filter="fade">
                                      <p:cBhvr>
                                        <p:cTn id="19" dur="500"/>
                                        <p:tgtEl>
                                          <p:spTgt spid="5">
                                            <p:graphicEl>
                                              <a:dgm id="{2D9BBA14-BFFE-4363-84AE-2922E0D40E7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fa-IR" sz="2800" b="1" smtClean="0">
                <a:solidFill>
                  <a:srgbClr val="000066"/>
                </a:solidFill>
                <a:cs typeface="B Titr" pitchFamily="2" charset="-78"/>
              </a:rPr>
              <a:t>دو رده‌ای (</a:t>
            </a:r>
            <a:r>
              <a:rPr lang="en-US" sz="2800" b="1" smtClean="0">
                <a:solidFill>
                  <a:srgbClr val="000066"/>
                </a:solidFill>
                <a:cs typeface="B Titr" pitchFamily="2" charset="-78"/>
              </a:rPr>
              <a:t>two-tier</a:t>
            </a:r>
            <a:r>
              <a:rPr lang="fa-IR" sz="2800" b="1" smtClean="0">
                <a:solidFill>
                  <a:srgbClr val="000066"/>
                </a:solidFill>
                <a:cs typeface="B Titr" pitchFamily="2" charset="-78"/>
              </a:rPr>
              <a:t>)</a:t>
            </a:r>
            <a:endParaRPr lang="en-US" sz="2800" b="1" smtClean="0">
              <a:solidFill>
                <a:srgbClr val="000066"/>
              </a:solidFill>
              <a:cs typeface="B Titr" pitchFamily="2" charset="-78"/>
            </a:endParaRPr>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F26DB501-5CEE-4AFF-87D9-8FD1DDDF7544}" type="slidenum">
              <a:rPr lang="en-US" smtClean="0"/>
              <a:pPr>
                <a:defRPr/>
              </a:pPr>
              <a:t>17</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fa-IR" sz="3200" b="1" smtClean="0">
                <a:solidFill>
                  <a:srgbClr val="000066"/>
                </a:solidFill>
                <a:cs typeface="B Titr" pitchFamily="2" charset="-78"/>
              </a:rPr>
              <a:t>نتایج یک مطالعه</a:t>
            </a:r>
            <a:endParaRPr lang="en-US" sz="3200" b="1" smtClean="0">
              <a:solidFill>
                <a:srgbClr val="000066"/>
              </a:solidFill>
              <a:cs typeface="B Titr" pitchFamily="2" charset="-78"/>
            </a:endParaRPr>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4805945F-A253-4E16-A613-24922082AD98}" type="slidenum">
              <a:rPr lang="en-US" smtClean="0"/>
              <a:pPr>
                <a:defRPr/>
              </a:pPr>
              <a:t>18</a:t>
            </a:fld>
            <a:endParaRPr lang="en-US"/>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endParaRPr lang="en-US" sz="3200" b="1" smtClean="0">
              <a:solidFill>
                <a:srgbClr val="000066"/>
              </a:solidFill>
              <a:cs typeface="B Titr" pitchFamily="2" charset="-78"/>
            </a:endParaRPr>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37A16559-F350-4850-A3F6-207CBAE2B8A8}" type="slidenum">
              <a:rPr lang="en-US" smtClean="0"/>
              <a:pPr>
                <a:defRPr/>
              </a:pPr>
              <a:t>19</a:t>
            </a:fld>
            <a:endParaRPr lang="en-US"/>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fa-IR" sz="3200" b="1" smtClean="0">
                <a:solidFill>
                  <a:srgbClr val="000066"/>
                </a:solidFill>
                <a:cs typeface="B Titr" pitchFamily="2" charset="-78"/>
              </a:rPr>
              <a:t>اهداف ارائه</a:t>
            </a:r>
            <a:endParaRPr lang="en-US" sz="3200" b="1" smtClean="0">
              <a:solidFill>
                <a:srgbClr val="000066"/>
              </a:solidFill>
              <a:cs typeface="B Titr" pitchFamily="2" charset="-78"/>
            </a:endParaRPr>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BD95E935-9914-4511-B104-260802245A1C}" type="slidenum">
              <a:rPr lang="en-US" smtClean="0"/>
              <a:pPr>
                <a:defRPr/>
              </a:pPr>
              <a:t>2</a:t>
            </a:fld>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5">
                                            <p:graphicEl>
                                              <a:dgm id="{4C91D528-6987-47B0-841A-38B271BED15E}"/>
                                            </p:graphicEl>
                                          </p:spTgt>
                                        </p:tgtEl>
                                        <p:attrNameLst>
                                          <p:attrName>style.visibility</p:attrName>
                                        </p:attrNameLst>
                                      </p:cBhvr>
                                      <p:to>
                                        <p:strVal val="visible"/>
                                      </p:to>
                                    </p:set>
                                    <p:anim calcmode="lin" valueType="num">
                                      <p:cBhvr>
                                        <p:cTn id="7" dur="1000" fill="hold"/>
                                        <p:tgtEl>
                                          <p:spTgt spid="5">
                                            <p:graphicEl>
                                              <a:dgm id="{4C91D528-6987-47B0-841A-38B271BED15E}"/>
                                            </p:graphicEl>
                                          </p:spTgt>
                                        </p:tgtEl>
                                        <p:attrNameLst>
                                          <p:attrName>ppt_w</p:attrName>
                                        </p:attrNameLst>
                                      </p:cBhvr>
                                      <p:tavLst>
                                        <p:tav tm="0">
                                          <p:val>
                                            <p:strVal val="#ppt_w*0.70"/>
                                          </p:val>
                                        </p:tav>
                                        <p:tav tm="100000">
                                          <p:val>
                                            <p:strVal val="#ppt_w"/>
                                          </p:val>
                                        </p:tav>
                                      </p:tavLst>
                                    </p:anim>
                                    <p:anim calcmode="lin" valueType="num">
                                      <p:cBhvr>
                                        <p:cTn id="8" dur="1000" fill="hold"/>
                                        <p:tgtEl>
                                          <p:spTgt spid="5">
                                            <p:graphicEl>
                                              <a:dgm id="{4C91D528-6987-47B0-841A-38B271BED15E}"/>
                                            </p:graphicEl>
                                          </p:spTgt>
                                        </p:tgtEl>
                                        <p:attrNameLst>
                                          <p:attrName>ppt_h</p:attrName>
                                        </p:attrNameLst>
                                      </p:cBhvr>
                                      <p:tavLst>
                                        <p:tav tm="0">
                                          <p:val>
                                            <p:strVal val="#ppt_h"/>
                                          </p:val>
                                        </p:tav>
                                        <p:tav tm="100000">
                                          <p:val>
                                            <p:strVal val="#ppt_h"/>
                                          </p:val>
                                        </p:tav>
                                      </p:tavLst>
                                    </p:anim>
                                    <p:animEffect transition="in" filter="fade">
                                      <p:cBhvr>
                                        <p:cTn id="9" dur="1000"/>
                                        <p:tgtEl>
                                          <p:spTgt spid="5">
                                            <p:graphicEl>
                                              <a:dgm id="{4C91D528-6987-47B0-841A-38B271BED15E}"/>
                                            </p:graphicEl>
                                          </p:spTgt>
                                        </p:tgtEl>
                                      </p:cBhvr>
                                    </p:animEffect>
                                  </p:childTnLst>
                                </p:cTn>
                              </p:par>
                            </p:childTnLst>
                          </p:cTn>
                        </p:par>
                        <p:par>
                          <p:cTn id="10" fill="hold">
                            <p:stCondLst>
                              <p:cond delay="1000"/>
                            </p:stCondLst>
                            <p:childTnLst>
                              <p:par>
                                <p:cTn id="11" presetID="50" presetClass="entr" presetSubtype="0" decel="100000" fill="hold" grpId="0" nodeType="afterEffect">
                                  <p:stCondLst>
                                    <p:cond delay="0"/>
                                  </p:stCondLst>
                                  <p:childTnLst>
                                    <p:set>
                                      <p:cBhvr>
                                        <p:cTn id="12" dur="1" fill="hold">
                                          <p:stCondLst>
                                            <p:cond delay="0"/>
                                          </p:stCondLst>
                                        </p:cTn>
                                        <p:tgtEl>
                                          <p:spTgt spid="5">
                                            <p:graphicEl>
                                              <a:dgm id="{670CD412-9208-4885-B702-0808B96B10A5}"/>
                                            </p:graphicEl>
                                          </p:spTgt>
                                        </p:tgtEl>
                                        <p:attrNameLst>
                                          <p:attrName>style.visibility</p:attrName>
                                        </p:attrNameLst>
                                      </p:cBhvr>
                                      <p:to>
                                        <p:strVal val="visible"/>
                                      </p:to>
                                    </p:set>
                                    <p:anim calcmode="lin" valueType="num">
                                      <p:cBhvr>
                                        <p:cTn id="13" dur="1000" fill="hold"/>
                                        <p:tgtEl>
                                          <p:spTgt spid="5">
                                            <p:graphicEl>
                                              <a:dgm id="{670CD412-9208-4885-B702-0808B96B10A5}"/>
                                            </p:graphicEl>
                                          </p:spTgt>
                                        </p:tgtEl>
                                        <p:attrNameLst>
                                          <p:attrName>ppt_w</p:attrName>
                                        </p:attrNameLst>
                                      </p:cBhvr>
                                      <p:tavLst>
                                        <p:tav tm="0">
                                          <p:val>
                                            <p:strVal val="#ppt_w+.3"/>
                                          </p:val>
                                        </p:tav>
                                        <p:tav tm="100000">
                                          <p:val>
                                            <p:strVal val="#ppt_w"/>
                                          </p:val>
                                        </p:tav>
                                      </p:tavLst>
                                    </p:anim>
                                    <p:anim calcmode="lin" valueType="num">
                                      <p:cBhvr>
                                        <p:cTn id="14" dur="1000" fill="hold"/>
                                        <p:tgtEl>
                                          <p:spTgt spid="5">
                                            <p:graphicEl>
                                              <a:dgm id="{670CD412-9208-4885-B702-0808B96B10A5}"/>
                                            </p:graphicEl>
                                          </p:spTgt>
                                        </p:tgtEl>
                                        <p:attrNameLst>
                                          <p:attrName>ppt_h</p:attrName>
                                        </p:attrNameLst>
                                      </p:cBhvr>
                                      <p:tavLst>
                                        <p:tav tm="0">
                                          <p:val>
                                            <p:strVal val="#ppt_h"/>
                                          </p:val>
                                        </p:tav>
                                        <p:tav tm="100000">
                                          <p:val>
                                            <p:strVal val="#ppt_h"/>
                                          </p:val>
                                        </p:tav>
                                      </p:tavLst>
                                    </p:anim>
                                    <p:animEffect transition="in" filter="fade">
                                      <p:cBhvr>
                                        <p:cTn id="15" dur="1000"/>
                                        <p:tgtEl>
                                          <p:spTgt spid="5">
                                            <p:graphicEl>
                                              <a:dgm id="{670CD412-9208-4885-B702-0808B96B10A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fa-IR" sz="3200" b="1" smtClean="0">
                <a:solidFill>
                  <a:srgbClr val="000066"/>
                </a:solidFill>
                <a:cs typeface="B Titr" pitchFamily="2" charset="-78"/>
              </a:rPr>
              <a:t>کتاب‌های منتخب</a:t>
            </a:r>
            <a:endParaRPr lang="en-US" sz="3200" b="1" smtClean="0">
              <a:solidFill>
                <a:srgbClr val="000066"/>
              </a:solidFill>
              <a:cs typeface="B Titr" pitchFamily="2" charset="-78"/>
            </a:endParaRPr>
          </a:p>
        </p:txBody>
      </p:sp>
      <p:sp>
        <p:nvSpPr>
          <p:cNvPr id="22531" name="Content Placeholder 2"/>
          <p:cNvSpPr>
            <a:spLocks noGrp="1"/>
          </p:cNvSpPr>
          <p:nvPr>
            <p:ph idx="1"/>
          </p:nvPr>
        </p:nvSpPr>
        <p:spPr/>
        <p:txBody>
          <a:bodyPr/>
          <a:lstStyle/>
          <a:p>
            <a:pPr algn="l" rtl="0"/>
            <a:r>
              <a:rPr lang="en-US" sz="2800" dirty="0" smtClean="0"/>
              <a:t>Roe (1996),</a:t>
            </a:r>
            <a:r>
              <a:rPr lang="en-US" sz="2800" b="1" dirty="0" smtClean="0"/>
              <a:t>Strong Managers, Weak Owners</a:t>
            </a:r>
          </a:p>
          <a:p>
            <a:pPr algn="l" rtl="0"/>
            <a:r>
              <a:rPr lang="en-US" sz="2800" dirty="0" err="1" smtClean="0"/>
              <a:t>Useem</a:t>
            </a:r>
            <a:r>
              <a:rPr lang="en-US" sz="2800" dirty="0" smtClean="0"/>
              <a:t>, (1996)</a:t>
            </a:r>
            <a:r>
              <a:rPr lang="en-US" sz="2800" i="1" dirty="0" smtClean="0"/>
              <a:t>Investor Capitalism</a:t>
            </a:r>
            <a:endParaRPr lang="en-US" sz="2800" dirty="0" smtClean="0"/>
          </a:p>
          <a:p>
            <a:pPr algn="l" rtl="0"/>
            <a:r>
              <a:rPr lang="en-US" sz="2800" dirty="0" smtClean="0"/>
              <a:t>Ward(1997), </a:t>
            </a:r>
            <a:r>
              <a:rPr lang="en-US" sz="2800" b="1" dirty="0" smtClean="0"/>
              <a:t>21</a:t>
            </a:r>
            <a:r>
              <a:rPr lang="en-US" sz="2800" b="1" baseline="30000" dirty="0" smtClean="0"/>
              <a:t>st</a:t>
            </a:r>
            <a:r>
              <a:rPr lang="en-US" sz="2800" b="1" dirty="0" smtClean="0"/>
              <a:t> Century Corporate Board</a:t>
            </a:r>
          </a:p>
          <a:p>
            <a:pPr algn="l" rtl="0"/>
            <a:r>
              <a:rPr lang="en-US" sz="2800" dirty="0" smtClean="0"/>
              <a:t>Clarke (2004), </a:t>
            </a:r>
            <a:r>
              <a:rPr lang="en-US" sz="2800" b="1" dirty="0" smtClean="0"/>
              <a:t>Theories of Corporate Governance</a:t>
            </a:r>
          </a:p>
          <a:p>
            <a:pPr algn="l" rtl="0"/>
            <a:r>
              <a:rPr lang="en-US" sz="2800" dirty="0" smtClean="0"/>
              <a:t>Monks &amp; </a:t>
            </a:r>
            <a:r>
              <a:rPr lang="en-US" sz="2800" dirty="0" err="1" smtClean="0"/>
              <a:t>Minow</a:t>
            </a:r>
            <a:r>
              <a:rPr lang="en-US" sz="2800" dirty="0" smtClean="0"/>
              <a:t> (2004), </a:t>
            </a:r>
            <a:r>
              <a:rPr lang="en-US" sz="2800" b="1" dirty="0" smtClean="0"/>
              <a:t>Corporate Governance</a:t>
            </a:r>
          </a:p>
          <a:p>
            <a:pPr algn="l" rtl="0"/>
            <a:r>
              <a:rPr lang="en-US" sz="2800" dirty="0" smtClean="0"/>
              <a:t>Chew &amp; </a:t>
            </a:r>
            <a:r>
              <a:rPr lang="en-US" sz="2800" dirty="0" err="1" smtClean="0"/>
              <a:t>Gillan</a:t>
            </a:r>
            <a:r>
              <a:rPr lang="en-US" sz="2800" dirty="0" smtClean="0"/>
              <a:t> (2005),</a:t>
            </a:r>
            <a:r>
              <a:rPr lang="en-US" sz="2800" b="1" dirty="0" smtClean="0"/>
              <a:t>Corporate Governance at the Crossroad</a:t>
            </a:r>
          </a:p>
          <a:p>
            <a:pPr algn="l" rtl="0"/>
            <a:endParaRPr lang="en-US" sz="2800" b="1" dirty="0" smtClean="0"/>
          </a:p>
          <a:p>
            <a:pPr algn="l" rtl="0"/>
            <a:endParaRPr lang="en-US" sz="2800" b="1" dirty="0" smtClean="0"/>
          </a:p>
          <a:p>
            <a:pPr rtl="0">
              <a:buFont typeface="Wingdings" pitchFamily="2" charset="2"/>
              <a:buNone/>
            </a:pPr>
            <a:endParaRPr lang="en-US" sz="2800" dirty="0" smtClean="0"/>
          </a:p>
        </p:txBody>
      </p:sp>
      <p:sp>
        <p:nvSpPr>
          <p:cNvPr id="4" name="Slide Number Placeholder 3"/>
          <p:cNvSpPr>
            <a:spLocks noGrp="1"/>
          </p:cNvSpPr>
          <p:nvPr>
            <p:ph type="sldNum" sz="quarter" idx="12"/>
          </p:nvPr>
        </p:nvSpPr>
        <p:spPr/>
        <p:txBody>
          <a:bodyPr/>
          <a:lstStyle/>
          <a:p>
            <a:pPr>
              <a:defRPr/>
            </a:pPr>
            <a:fld id="{1BD7129C-FB24-402E-B2B2-F98890A4E250}" type="slidenum">
              <a:rPr lang="en-US" smtClean="0"/>
              <a:pPr>
                <a:defRPr/>
              </a:pPr>
              <a:t>20</a:t>
            </a:fld>
            <a:endParaRPr lang="en-US"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9ACD263F-EACE-439E-8E58-6F62B750036D}" type="slidenum">
              <a:rPr lang="en-US"/>
              <a:pPr>
                <a:defRPr/>
              </a:pPr>
              <a:t>21</a:t>
            </a:fld>
            <a:endParaRPr lang="en-US"/>
          </a:p>
        </p:txBody>
      </p:sp>
      <p:sp>
        <p:nvSpPr>
          <p:cNvPr id="23555" name="Rectangle 2"/>
          <p:cNvSpPr>
            <a:spLocks noGrp="1" noChangeArrowheads="1"/>
          </p:cNvSpPr>
          <p:nvPr>
            <p:ph type="title"/>
          </p:nvPr>
        </p:nvSpPr>
        <p:spPr/>
        <p:txBody>
          <a:bodyPr/>
          <a:lstStyle/>
          <a:p>
            <a:endParaRPr lang="en-US" smtClean="0"/>
          </a:p>
        </p:txBody>
      </p:sp>
      <p:sp>
        <p:nvSpPr>
          <p:cNvPr id="37892" name="Text Box 7"/>
          <p:cNvSpPr txBox="1">
            <a:spLocks noChangeArrowheads="1"/>
          </p:cNvSpPr>
          <p:nvPr/>
        </p:nvSpPr>
        <p:spPr bwMode="auto">
          <a:xfrm>
            <a:off x="685800" y="2559050"/>
            <a:ext cx="7620000" cy="1098550"/>
          </a:xfrm>
          <a:prstGeom prst="rect">
            <a:avLst/>
          </a:prstGeom>
          <a:noFill/>
          <a:ln w="9525">
            <a:noFill/>
            <a:miter lim="800000"/>
            <a:headEnd/>
            <a:tailEnd/>
          </a:ln>
          <a:effectLst>
            <a:prstShdw prst="shdw12">
              <a:schemeClr val="bg2">
                <a:alpha val="50000"/>
              </a:schemeClr>
            </a:prstShdw>
          </a:effectLst>
        </p:spPr>
        <p:txBody>
          <a:bodyPr>
            <a:spAutoFit/>
          </a:bodyPr>
          <a:lstStyle/>
          <a:p>
            <a:pPr algn="ctr">
              <a:spcBef>
                <a:spcPct val="50000"/>
              </a:spcBef>
              <a:defRPr/>
            </a:pPr>
            <a:r>
              <a:rPr lang="fa-IR"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با تشکر</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Gompers et al. (2003)</a:t>
            </a:r>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B6D9DEA7-5610-4B2C-92B3-E58EAAA94BF8}" type="slidenum">
              <a:rPr lang="en-US" smtClean="0"/>
              <a:pPr>
                <a:defRPr/>
              </a:pPr>
              <a:t>3</a:t>
            </a:fld>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5">
                                            <p:graphicEl>
                                              <a:dgm id="{AEE0D455-1A39-4C86-A642-7FAFCCE3A55F}"/>
                                            </p:graphicEl>
                                          </p:spTgt>
                                        </p:tgtEl>
                                        <p:attrNameLst>
                                          <p:attrName>style.visibility</p:attrName>
                                        </p:attrNameLst>
                                      </p:cBhvr>
                                      <p:to>
                                        <p:strVal val="visible"/>
                                      </p:to>
                                    </p:set>
                                    <p:anim calcmode="lin" valueType="num">
                                      <p:cBhvr>
                                        <p:cTn id="7" dur="1000" fill="hold"/>
                                        <p:tgtEl>
                                          <p:spTgt spid="5">
                                            <p:graphicEl>
                                              <a:dgm id="{AEE0D455-1A39-4C86-A642-7FAFCCE3A55F}"/>
                                            </p:graphicEl>
                                          </p:spTgt>
                                        </p:tgtEl>
                                        <p:attrNameLst>
                                          <p:attrName>ppt_x</p:attrName>
                                        </p:attrNameLst>
                                      </p:cBhvr>
                                      <p:tavLst>
                                        <p:tav tm="0">
                                          <p:val>
                                            <p:strVal val="#ppt_x-.2"/>
                                          </p:val>
                                        </p:tav>
                                        <p:tav tm="100000">
                                          <p:val>
                                            <p:strVal val="#ppt_x"/>
                                          </p:val>
                                        </p:tav>
                                      </p:tavLst>
                                    </p:anim>
                                    <p:anim calcmode="lin" valueType="num">
                                      <p:cBhvr>
                                        <p:cTn id="8" dur="1000" fill="hold"/>
                                        <p:tgtEl>
                                          <p:spTgt spid="5">
                                            <p:graphicEl>
                                              <a:dgm id="{AEE0D455-1A39-4C86-A642-7FAFCCE3A55F}"/>
                                            </p:graphic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graphicEl>
                                              <a:dgm id="{AEE0D455-1A39-4C86-A642-7FAFCCE3A55F}"/>
                                            </p:graphicEl>
                                          </p:spTgt>
                                        </p:tgtEl>
                                      </p:cBhvr>
                                    </p:animEffect>
                                  </p:childTnLst>
                                </p:cTn>
                              </p:par>
                            </p:childTnLst>
                          </p:cTn>
                        </p:par>
                        <p:par>
                          <p:cTn id="10" fill="hold">
                            <p:stCondLst>
                              <p:cond delay="1000"/>
                            </p:stCondLst>
                            <p:childTnLst>
                              <p:par>
                                <p:cTn id="11" presetID="29" presetClass="entr" presetSubtype="0" fill="hold" grpId="0" nodeType="afterEffect">
                                  <p:stCondLst>
                                    <p:cond delay="0"/>
                                  </p:stCondLst>
                                  <p:childTnLst>
                                    <p:set>
                                      <p:cBhvr>
                                        <p:cTn id="12" dur="1" fill="hold">
                                          <p:stCondLst>
                                            <p:cond delay="0"/>
                                          </p:stCondLst>
                                        </p:cTn>
                                        <p:tgtEl>
                                          <p:spTgt spid="5">
                                            <p:graphicEl>
                                              <a:dgm id="{93F8C295-E3C0-474C-AD76-85C980924A43}"/>
                                            </p:graphicEl>
                                          </p:spTgt>
                                        </p:tgtEl>
                                        <p:attrNameLst>
                                          <p:attrName>style.visibility</p:attrName>
                                        </p:attrNameLst>
                                      </p:cBhvr>
                                      <p:to>
                                        <p:strVal val="visible"/>
                                      </p:to>
                                    </p:set>
                                    <p:anim calcmode="lin" valueType="num">
                                      <p:cBhvr>
                                        <p:cTn id="13" dur="1000" fill="hold"/>
                                        <p:tgtEl>
                                          <p:spTgt spid="5">
                                            <p:graphicEl>
                                              <a:dgm id="{93F8C295-E3C0-474C-AD76-85C980924A43}"/>
                                            </p:graphicEl>
                                          </p:spTgt>
                                        </p:tgtEl>
                                        <p:attrNameLst>
                                          <p:attrName>ppt_x</p:attrName>
                                        </p:attrNameLst>
                                      </p:cBhvr>
                                      <p:tavLst>
                                        <p:tav tm="0">
                                          <p:val>
                                            <p:strVal val="#ppt_x-.2"/>
                                          </p:val>
                                        </p:tav>
                                        <p:tav tm="100000">
                                          <p:val>
                                            <p:strVal val="#ppt_x"/>
                                          </p:val>
                                        </p:tav>
                                      </p:tavLst>
                                    </p:anim>
                                    <p:anim calcmode="lin" valueType="num">
                                      <p:cBhvr>
                                        <p:cTn id="14" dur="1000" fill="hold"/>
                                        <p:tgtEl>
                                          <p:spTgt spid="5">
                                            <p:graphicEl>
                                              <a:dgm id="{93F8C295-E3C0-474C-AD76-85C980924A43}"/>
                                            </p:graphicEl>
                                          </p:spTgt>
                                        </p:tgtEl>
                                        <p:attrNameLst>
                                          <p:attrName>ppt_y</p:attrName>
                                        </p:attrNameLst>
                                      </p:cBhvr>
                                      <p:tavLst>
                                        <p:tav tm="0">
                                          <p:val>
                                            <p:strVal val="#ppt_y"/>
                                          </p:val>
                                        </p:tav>
                                        <p:tav tm="100000">
                                          <p:val>
                                            <p:strVal val="#ppt_y"/>
                                          </p:val>
                                        </p:tav>
                                      </p:tavLst>
                                    </p:anim>
                                    <p:animEffect transition="in" filter="wipe(right)" prLst="gradientSize: 0.1">
                                      <p:cBhvr>
                                        <p:cTn id="15" dur="1000"/>
                                        <p:tgtEl>
                                          <p:spTgt spid="5">
                                            <p:graphicEl>
                                              <a:dgm id="{93F8C295-E3C0-474C-AD76-85C980924A4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b="1" smtClean="0">
                <a:solidFill>
                  <a:srgbClr val="000066"/>
                </a:solidFill>
                <a:cs typeface="Arial" charset="0"/>
              </a:rPr>
              <a:t>Corporate Governance</a:t>
            </a:r>
            <a:endParaRPr lang="en-US" smtClean="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DF4B76EE-FF7A-407D-AE40-4F9A1A6687E8}" type="slidenum">
              <a:rPr lang="en-US" smtClean="0"/>
              <a:pPr>
                <a:defRPr/>
              </a:pPr>
              <a:t>4</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5">
                                            <p:graphicEl>
                                              <a:dgm id="{BF2740D4-4A11-4632-A464-E876F81C2A8E}"/>
                                            </p:graphicEl>
                                          </p:spTgt>
                                        </p:tgtEl>
                                        <p:attrNameLst>
                                          <p:attrName>style.visibility</p:attrName>
                                        </p:attrNameLst>
                                      </p:cBhvr>
                                      <p:to>
                                        <p:strVal val="visible"/>
                                      </p:to>
                                    </p:set>
                                    <p:animEffect transition="in" filter="fade">
                                      <p:cBhvr>
                                        <p:cTn id="7" dur="1000"/>
                                        <p:tgtEl>
                                          <p:spTgt spid="5">
                                            <p:graphicEl>
                                              <a:dgm id="{BF2740D4-4A11-4632-A464-E876F81C2A8E}"/>
                                            </p:graphicEl>
                                          </p:spTgt>
                                        </p:tgtEl>
                                      </p:cBhvr>
                                    </p:animEffect>
                                    <p:anim calcmode="lin" valueType="num">
                                      <p:cBhvr>
                                        <p:cTn id="8" dur="1000" fill="hold"/>
                                        <p:tgtEl>
                                          <p:spTgt spid="5">
                                            <p:graphicEl>
                                              <a:dgm id="{BF2740D4-4A11-4632-A464-E876F81C2A8E}"/>
                                            </p:graphicEl>
                                          </p:spTgt>
                                        </p:tgtEl>
                                        <p:attrNameLst>
                                          <p:attrName>ppt_x</p:attrName>
                                        </p:attrNameLst>
                                      </p:cBhvr>
                                      <p:tavLst>
                                        <p:tav tm="0">
                                          <p:val>
                                            <p:strVal val="#ppt_x"/>
                                          </p:val>
                                        </p:tav>
                                        <p:tav tm="100000">
                                          <p:val>
                                            <p:strVal val="#ppt_x"/>
                                          </p:val>
                                        </p:tav>
                                      </p:tavLst>
                                    </p:anim>
                                    <p:anim calcmode="lin" valueType="num">
                                      <p:cBhvr>
                                        <p:cTn id="9" dur="900" decel="100000" fill="hold"/>
                                        <p:tgtEl>
                                          <p:spTgt spid="5">
                                            <p:graphicEl>
                                              <a:dgm id="{BF2740D4-4A11-4632-A464-E876F81C2A8E}"/>
                                            </p:graphic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graphicEl>
                                              <a:dgm id="{BF2740D4-4A11-4632-A464-E876F81C2A8E}"/>
                                            </p:graphicEl>
                                          </p:spTgt>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5">
                                            <p:graphicEl>
                                              <a:dgm id="{931480F1-603D-4308-BDE7-2F0366BE9C36}"/>
                                            </p:graphicEl>
                                          </p:spTgt>
                                        </p:tgtEl>
                                        <p:attrNameLst>
                                          <p:attrName>style.visibility</p:attrName>
                                        </p:attrNameLst>
                                      </p:cBhvr>
                                      <p:to>
                                        <p:strVal val="visible"/>
                                      </p:to>
                                    </p:set>
                                    <p:animEffect transition="in" filter="fade">
                                      <p:cBhvr>
                                        <p:cTn id="14" dur="1000"/>
                                        <p:tgtEl>
                                          <p:spTgt spid="5">
                                            <p:graphicEl>
                                              <a:dgm id="{931480F1-603D-4308-BDE7-2F0366BE9C36}"/>
                                            </p:graphicEl>
                                          </p:spTgt>
                                        </p:tgtEl>
                                      </p:cBhvr>
                                    </p:animEffect>
                                    <p:anim calcmode="lin" valueType="num">
                                      <p:cBhvr>
                                        <p:cTn id="15" dur="1000" fill="hold"/>
                                        <p:tgtEl>
                                          <p:spTgt spid="5">
                                            <p:graphicEl>
                                              <a:dgm id="{931480F1-603D-4308-BDE7-2F0366BE9C36}"/>
                                            </p:graphicEl>
                                          </p:spTgt>
                                        </p:tgtEl>
                                        <p:attrNameLst>
                                          <p:attrName>ppt_x</p:attrName>
                                        </p:attrNameLst>
                                      </p:cBhvr>
                                      <p:tavLst>
                                        <p:tav tm="0">
                                          <p:val>
                                            <p:strVal val="#ppt_x"/>
                                          </p:val>
                                        </p:tav>
                                        <p:tav tm="100000">
                                          <p:val>
                                            <p:strVal val="#ppt_x"/>
                                          </p:val>
                                        </p:tav>
                                      </p:tavLst>
                                    </p:anim>
                                    <p:anim calcmode="lin" valueType="num">
                                      <p:cBhvr>
                                        <p:cTn id="16" dur="900" decel="100000" fill="hold"/>
                                        <p:tgtEl>
                                          <p:spTgt spid="5">
                                            <p:graphicEl>
                                              <a:dgm id="{931480F1-603D-4308-BDE7-2F0366BE9C36}"/>
                                            </p:graphic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5">
                                            <p:graphicEl>
                                              <a:dgm id="{931480F1-603D-4308-BDE7-2F0366BE9C36}"/>
                                            </p:graphicEl>
                                          </p:spTgt>
                                        </p:tgtEl>
                                        <p:attrNameLst>
                                          <p:attrName>ppt_y</p:attrName>
                                        </p:attrNameLst>
                                      </p:cBhvr>
                                      <p:tavLst>
                                        <p:tav tm="0">
                                          <p:val>
                                            <p:strVal val="#ppt_y-.03"/>
                                          </p:val>
                                        </p:tav>
                                        <p:tav tm="100000">
                                          <p:val>
                                            <p:strVal val="#ppt_y"/>
                                          </p:val>
                                        </p:tav>
                                      </p:tavLst>
                                    </p:anim>
                                  </p:childTnLst>
                                </p:cTn>
                              </p:par>
                            </p:childTnLst>
                          </p:cTn>
                        </p:par>
                        <p:par>
                          <p:cTn id="18" fill="hold">
                            <p:stCondLst>
                              <p:cond delay="2000"/>
                            </p:stCondLst>
                            <p:childTnLst>
                              <p:par>
                                <p:cTn id="19" presetID="37" presetClass="entr" presetSubtype="0" fill="hold" grpId="0" nodeType="afterEffect">
                                  <p:stCondLst>
                                    <p:cond delay="0"/>
                                  </p:stCondLst>
                                  <p:childTnLst>
                                    <p:set>
                                      <p:cBhvr>
                                        <p:cTn id="20" dur="1" fill="hold">
                                          <p:stCondLst>
                                            <p:cond delay="0"/>
                                          </p:stCondLst>
                                        </p:cTn>
                                        <p:tgtEl>
                                          <p:spTgt spid="5">
                                            <p:graphicEl>
                                              <a:dgm id="{9BCC3F68-708C-488E-A39E-08B461166232}"/>
                                            </p:graphicEl>
                                          </p:spTgt>
                                        </p:tgtEl>
                                        <p:attrNameLst>
                                          <p:attrName>style.visibility</p:attrName>
                                        </p:attrNameLst>
                                      </p:cBhvr>
                                      <p:to>
                                        <p:strVal val="visible"/>
                                      </p:to>
                                    </p:set>
                                    <p:animEffect transition="in" filter="fade">
                                      <p:cBhvr>
                                        <p:cTn id="21" dur="1000"/>
                                        <p:tgtEl>
                                          <p:spTgt spid="5">
                                            <p:graphicEl>
                                              <a:dgm id="{9BCC3F68-708C-488E-A39E-08B461166232}"/>
                                            </p:graphicEl>
                                          </p:spTgt>
                                        </p:tgtEl>
                                      </p:cBhvr>
                                    </p:animEffect>
                                    <p:anim calcmode="lin" valueType="num">
                                      <p:cBhvr>
                                        <p:cTn id="22" dur="1000" fill="hold"/>
                                        <p:tgtEl>
                                          <p:spTgt spid="5">
                                            <p:graphicEl>
                                              <a:dgm id="{9BCC3F68-708C-488E-A39E-08B461166232}"/>
                                            </p:graphicEl>
                                          </p:spTgt>
                                        </p:tgtEl>
                                        <p:attrNameLst>
                                          <p:attrName>ppt_x</p:attrName>
                                        </p:attrNameLst>
                                      </p:cBhvr>
                                      <p:tavLst>
                                        <p:tav tm="0">
                                          <p:val>
                                            <p:strVal val="#ppt_x"/>
                                          </p:val>
                                        </p:tav>
                                        <p:tav tm="100000">
                                          <p:val>
                                            <p:strVal val="#ppt_x"/>
                                          </p:val>
                                        </p:tav>
                                      </p:tavLst>
                                    </p:anim>
                                    <p:anim calcmode="lin" valueType="num">
                                      <p:cBhvr>
                                        <p:cTn id="23" dur="900" decel="100000" fill="hold"/>
                                        <p:tgtEl>
                                          <p:spTgt spid="5">
                                            <p:graphicEl>
                                              <a:dgm id="{9BCC3F68-708C-488E-A39E-08B461166232}"/>
                                            </p:graphic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5">
                                            <p:graphicEl>
                                              <a:dgm id="{9BCC3F68-708C-488E-A39E-08B461166232}"/>
                                            </p:graphic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b="1" smtClean="0">
                <a:solidFill>
                  <a:srgbClr val="000066"/>
                </a:solidFill>
                <a:cs typeface="Arial" charset="0"/>
              </a:rPr>
              <a:t>Corporate Governance</a:t>
            </a:r>
            <a:endParaRPr lang="en-US" b="1" smtClean="0">
              <a:cs typeface="B Titr" pitchFamily="2" charset="-78"/>
            </a:endParaRPr>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4289A0D7-9CCE-4AB6-90D4-F110AC39E68C}" type="slidenum">
              <a:rPr lang="en-US" smtClean="0"/>
              <a:pPr>
                <a:defRPr/>
              </a:pPr>
              <a:t>5</a:t>
            </a:fld>
            <a:endParaRPr lang="en-US"/>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fa-IR" sz="3200" b="1" dirty="0" smtClean="0">
                <a:solidFill>
                  <a:srgbClr val="000066"/>
                </a:solidFill>
                <a:cs typeface="B Titr" pitchFamily="2" charset="-78"/>
              </a:rPr>
              <a:t>تئوری‌های شرکت‌داری</a:t>
            </a:r>
            <a:endParaRPr lang="en-US" sz="3200" b="1" dirty="0" smtClean="0">
              <a:solidFill>
                <a:srgbClr val="000066"/>
              </a:solidFill>
              <a:cs typeface="B Titr" pitchFamily="2" charset="-78"/>
            </a:endParaRPr>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248C27F5-C830-4959-8473-84F98435F293}" type="slidenum">
              <a:rPr lang="en-US" smtClean="0"/>
              <a:pPr>
                <a:defRPr/>
              </a:pPr>
              <a:t>6</a:t>
            </a:fld>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5">
                                            <p:graphicEl>
                                              <a:dgm id="{3314FCB8-8915-4B3F-A000-38EC5148A5A4}"/>
                                            </p:graphicEl>
                                          </p:spTgt>
                                        </p:tgtEl>
                                        <p:attrNameLst>
                                          <p:attrName>style.visibility</p:attrName>
                                        </p:attrNameLst>
                                      </p:cBhvr>
                                      <p:to>
                                        <p:strVal val="visible"/>
                                      </p:to>
                                    </p:set>
                                    <p:anim calcmode="lin" valueType="num">
                                      <p:cBhvr>
                                        <p:cTn id="7" dur="500" decel="50000" fill="hold">
                                          <p:stCondLst>
                                            <p:cond delay="0"/>
                                          </p:stCondLst>
                                        </p:cTn>
                                        <p:tgtEl>
                                          <p:spTgt spid="5">
                                            <p:graphicEl>
                                              <a:dgm id="{3314FCB8-8915-4B3F-A000-38EC5148A5A4}"/>
                                            </p:graphic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graphicEl>
                                              <a:dgm id="{3314FCB8-8915-4B3F-A000-38EC5148A5A4}"/>
                                            </p:graphic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graphicEl>
                                              <a:dgm id="{3314FCB8-8915-4B3F-A000-38EC5148A5A4}"/>
                                            </p:graphicEl>
                                          </p:spTgt>
                                        </p:tgtEl>
                                        <p:attrNameLst>
                                          <p:attrName>ppt_w</p:attrName>
                                        </p:attrNameLst>
                                      </p:cBhvr>
                                      <p:tavLst>
                                        <p:tav tm="0">
                                          <p:val>
                                            <p:strVal val="#ppt_w*.05"/>
                                          </p:val>
                                        </p:tav>
                                        <p:tav tm="100000">
                                          <p:val>
                                            <p:strVal val="#ppt_w"/>
                                          </p:val>
                                        </p:tav>
                                      </p:tavLst>
                                    </p:anim>
                                    <p:anim calcmode="lin" valueType="num">
                                      <p:cBhvr>
                                        <p:cTn id="10" dur="1000" fill="hold"/>
                                        <p:tgtEl>
                                          <p:spTgt spid="5">
                                            <p:graphicEl>
                                              <a:dgm id="{3314FCB8-8915-4B3F-A000-38EC5148A5A4}"/>
                                            </p:graphic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graphicEl>
                                              <a:dgm id="{3314FCB8-8915-4B3F-A000-38EC5148A5A4}"/>
                                            </p:graphic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graphicEl>
                                              <a:dgm id="{3314FCB8-8915-4B3F-A000-38EC5148A5A4}"/>
                                            </p:graphic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graphicEl>
                                              <a:dgm id="{3314FCB8-8915-4B3F-A000-38EC5148A5A4}"/>
                                            </p:graphic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graphicEl>
                                              <a:dgm id="{3314FCB8-8915-4B3F-A000-38EC5148A5A4}"/>
                                            </p:graphicEl>
                                          </p:spTgt>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5">
                                            <p:graphicEl>
                                              <a:dgm id="{680ED456-7EE5-47DF-B4C0-434C5B2E2B53}"/>
                                            </p:graphicEl>
                                          </p:spTgt>
                                        </p:tgtEl>
                                        <p:attrNameLst>
                                          <p:attrName>style.visibility</p:attrName>
                                        </p:attrNameLst>
                                      </p:cBhvr>
                                      <p:to>
                                        <p:strVal val="visible"/>
                                      </p:to>
                                    </p:set>
                                    <p:anim calcmode="lin" valueType="num">
                                      <p:cBhvr>
                                        <p:cTn id="18" dur="500" decel="50000" fill="hold">
                                          <p:stCondLst>
                                            <p:cond delay="0"/>
                                          </p:stCondLst>
                                        </p:cTn>
                                        <p:tgtEl>
                                          <p:spTgt spid="5">
                                            <p:graphicEl>
                                              <a:dgm id="{680ED456-7EE5-47DF-B4C0-434C5B2E2B53}"/>
                                            </p:graphicEl>
                                          </p:spTgt>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5">
                                            <p:graphicEl>
                                              <a:dgm id="{680ED456-7EE5-47DF-B4C0-434C5B2E2B53}"/>
                                            </p:graphicEl>
                                          </p:spTgt>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5">
                                            <p:graphicEl>
                                              <a:dgm id="{680ED456-7EE5-47DF-B4C0-434C5B2E2B53}"/>
                                            </p:graphicEl>
                                          </p:spTgt>
                                        </p:tgtEl>
                                        <p:attrNameLst>
                                          <p:attrName>ppt_w</p:attrName>
                                        </p:attrNameLst>
                                      </p:cBhvr>
                                      <p:tavLst>
                                        <p:tav tm="0">
                                          <p:val>
                                            <p:strVal val="#ppt_w*.05"/>
                                          </p:val>
                                        </p:tav>
                                        <p:tav tm="100000">
                                          <p:val>
                                            <p:strVal val="#ppt_w"/>
                                          </p:val>
                                        </p:tav>
                                      </p:tavLst>
                                    </p:anim>
                                    <p:anim calcmode="lin" valueType="num">
                                      <p:cBhvr>
                                        <p:cTn id="21" dur="1000" fill="hold"/>
                                        <p:tgtEl>
                                          <p:spTgt spid="5">
                                            <p:graphicEl>
                                              <a:dgm id="{680ED456-7EE5-47DF-B4C0-434C5B2E2B53}"/>
                                            </p:graphicEl>
                                          </p:spTgt>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5">
                                            <p:graphicEl>
                                              <a:dgm id="{680ED456-7EE5-47DF-B4C0-434C5B2E2B53}"/>
                                            </p:graphicEl>
                                          </p:spTgt>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5">
                                            <p:graphicEl>
                                              <a:dgm id="{680ED456-7EE5-47DF-B4C0-434C5B2E2B53}"/>
                                            </p:graphicEl>
                                          </p:spTgt>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5">
                                            <p:graphicEl>
                                              <a:dgm id="{680ED456-7EE5-47DF-B4C0-434C5B2E2B53}"/>
                                            </p:graphicEl>
                                          </p:spTgt>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5">
                                            <p:graphicEl>
                                              <a:dgm id="{680ED456-7EE5-47DF-B4C0-434C5B2E2B53}"/>
                                            </p:graphicEl>
                                          </p:spTgt>
                                        </p:tgtEl>
                                      </p:cBhvr>
                                    </p:animEffect>
                                  </p:childTnLst>
                                </p:cTn>
                              </p:par>
                            </p:childTnLst>
                          </p:cTn>
                        </p:par>
                        <p:par>
                          <p:cTn id="26" fill="hold">
                            <p:stCondLst>
                              <p:cond delay="2000"/>
                            </p:stCondLst>
                            <p:childTnLst>
                              <p:par>
                                <p:cTn id="27" presetID="25" presetClass="entr" presetSubtype="0" fill="hold" grpId="0" nodeType="afterEffect">
                                  <p:stCondLst>
                                    <p:cond delay="0"/>
                                  </p:stCondLst>
                                  <p:childTnLst>
                                    <p:set>
                                      <p:cBhvr>
                                        <p:cTn id="28" dur="1" fill="hold">
                                          <p:stCondLst>
                                            <p:cond delay="0"/>
                                          </p:stCondLst>
                                        </p:cTn>
                                        <p:tgtEl>
                                          <p:spTgt spid="5">
                                            <p:graphicEl>
                                              <a:dgm id="{0BA6C999-0B40-410E-BC0F-1DDCFDD835D5}"/>
                                            </p:graphicEl>
                                          </p:spTgt>
                                        </p:tgtEl>
                                        <p:attrNameLst>
                                          <p:attrName>style.visibility</p:attrName>
                                        </p:attrNameLst>
                                      </p:cBhvr>
                                      <p:to>
                                        <p:strVal val="visible"/>
                                      </p:to>
                                    </p:set>
                                    <p:anim calcmode="lin" valueType="num">
                                      <p:cBhvr>
                                        <p:cTn id="29" dur="500" decel="50000" fill="hold">
                                          <p:stCondLst>
                                            <p:cond delay="0"/>
                                          </p:stCondLst>
                                        </p:cTn>
                                        <p:tgtEl>
                                          <p:spTgt spid="5">
                                            <p:graphicEl>
                                              <a:dgm id="{0BA6C999-0B40-410E-BC0F-1DDCFDD835D5}"/>
                                            </p:graphicEl>
                                          </p:spTgt>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5">
                                            <p:graphicEl>
                                              <a:dgm id="{0BA6C999-0B40-410E-BC0F-1DDCFDD835D5}"/>
                                            </p:graphicEl>
                                          </p:spTgt>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5">
                                            <p:graphicEl>
                                              <a:dgm id="{0BA6C999-0B40-410E-BC0F-1DDCFDD835D5}"/>
                                            </p:graphicEl>
                                          </p:spTgt>
                                        </p:tgtEl>
                                        <p:attrNameLst>
                                          <p:attrName>ppt_w</p:attrName>
                                        </p:attrNameLst>
                                      </p:cBhvr>
                                      <p:tavLst>
                                        <p:tav tm="0">
                                          <p:val>
                                            <p:strVal val="#ppt_w*.05"/>
                                          </p:val>
                                        </p:tav>
                                        <p:tav tm="100000">
                                          <p:val>
                                            <p:strVal val="#ppt_w"/>
                                          </p:val>
                                        </p:tav>
                                      </p:tavLst>
                                    </p:anim>
                                    <p:anim calcmode="lin" valueType="num">
                                      <p:cBhvr>
                                        <p:cTn id="32" dur="1000" fill="hold"/>
                                        <p:tgtEl>
                                          <p:spTgt spid="5">
                                            <p:graphicEl>
                                              <a:dgm id="{0BA6C999-0B40-410E-BC0F-1DDCFDD835D5}"/>
                                            </p:graphicEl>
                                          </p:spTgt>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5">
                                            <p:graphicEl>
                                              <a:dgm id="{0BA6C999-0B40-410E-BC0F-1DDCFDD835D5}"/>
                                            </p:graphicEl>
                                          </p:spTgt>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5">
                                            <p:graphicEl>
                                              <a:dgm id="{0BA6C999-0B40-410E-BC0F-1DDCFDD835D5}"/>
                                            </p:graphicEl>
                                          </p:spTgt>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5">
                                            <p:graphicEl>
                                              <a:dgm id="{0BA6C999-0B40-410E-BC0F-1DDCFDD835D5}"/>
                                            </p:graphicEl>
                                          </p:spTgt>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5">
                                            <p:graphicEl>
                                              <a:dgm id="{0BA6C999-0B40-410E-BC0F-1DDCFDD835D5}"/>
                                            </p:graphicEl>
                                          </p:spTgt>
                                        </p:tgtEl>
                                      </p:cBhvr>
                                    </p:animEffect>
                                  </p:childTnLst>
                                </p:cTn>
                              </p:par>
                            </p:childTnLst>
                          </p:cTn>
                        </p:par>
                        <p:par>
                          <p:cTn id="37" fill="hold">
                            <p:stCondLst>
                              <p:cond delay="3000"/>
                            </p:stCondLst>
                            <p:childTnLst>
                              <p:par>
                                <p:cTn id="38" presetID="25" presetClass="entr" presetSubtype="0" fill="hold" grpId="0" nodeType="afterEffect">
                                  <p:stCondLst>
                                    <p:cond delay="0"/>
                                  </p:stCondLst>
                                  <p:childTnLst>
                                    <p:set>
                                      <p:cBhvr>
                                        <p:cTn id="39" dur="1" fill="hold">
                                          <p:stCondLst>
                                            <p:cond delay="0"/>
                                          </p:stCondLst>
                                        </p:cTn>
                                        <p:tgtEl>
                                          <p:spTgt spid="5">
                                            <p:graphicEl>
                                              <a:dgm id="{27FAA44F-1C7D-4B79-82BB-A42A70B1A8B9}"/>
                                            </p:graphicEl>
                                          </p:spTgt>
                                        </p:tgtEl>
                                        <p:attrNameLst>
                                          <p:attrName>style.visibility</p:attrName>
                                        </p:attrNameLst>
                                      </p:cBhvr>
                                      <p:to>
                                        <p:strVal val="visible"/>
                                      </p:to>
                                    </p:set>
                                    <p:anim calcmode="lin" valueType="num">
                                      <p:cBhvr>
                                        <p:cTn id="40" dur="500" decel="50000" fill="hold">
                                          <p:stCondLst>
                                            <p:cond delay="0"/>
                                          </p:stCondLst>
                                        </p:cTn>
                                        <p:tgtEl>
                                          <p:spTgt spid="5">
                                            <p:graphicEl>
                                              <a:dgm id="{27FAA44F-1C7D-4B79-82BB-A42A70B1A8B9}"/>
                                            </p:graphicEl>
                                          </p:spTgt>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5">
                                            <p:graphicEl>
                                              <a:dgm id="{27FAA44F-1C7D-4B79-82BB-A42A70B1A8B9}"/>
                                            </p:graphicEl>
                                          </p:spTgt>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5">
                                            <p:graphicEl>
                                              <a:dgm id="{27FAA44F-1C7D-4B79-82BB-A42A70B1A8B9}"/>
                                            </p:graphicEl>
                                          </p:spTgt>
                                        </p:tgtEl>
                                        <p:attrNameLst>
                                          <p:attrName>ppt_w</p:attrName>
                                        </p:attrNameLst>
                                      </p:cBhvr>
                                      <p:tavLst>
                                        <p:tav tm="0">
                                          <p:val>
                                            <p:strVal val="#ppt_w*.05"/>
                                          </p:val>
                                        </p:tav>
                                        <p:tav tm="100000">
                                          <p:val>
                                            <p:strVal val="#ppt_w"/>
                                          </p:val>
                                        </p:tav>
                                      </p:tavLst>
                                    </p:anim>
                                    <p:anim calcmode="lin" valueType="num">
                                      <p:cBhvr>
                                        <p:cTn id="43" dur="1000" fill="hold"/>
                                        <p:tgtEl>
                                          <p:spTgt spid="5">
                                            <p:graphicEl>
                                              <a:dgm id="{27FAA44F-1C7D-4B79-82BB-A42A70B1A8B9}"/>
                                            </p:graphicEl>
                                          </p:spTgt>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5">
                                            <p:graphicEl>
                                              <a:dgm id="{27FAA44F-1C7D-4B79-82BB-A42A70B1A8B9}"/>
                                            </p:graphicEl>
                                          </p:spTgt>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5">
                                            <p:graphicEl>
                                              <a:dgm id="{27FAA44F-1C7D-4B79-82BB-A42A70B1A8B9}"/>
                                            </p:graphicEl>
                                          </p:spTgt>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5">
                                            <p:graphicEl>
                                              <a:dgm id="{27FAA44F-1C7D-4B79-82BB-A42A70B1A8B9}"/>
                                            </p:graphicEl>
                                          </p:spTgt>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5">
                                            <p:graphicEl>
                                              <a:dgm id="{27FAA44F-1C7D-4B79-82BB-A42A70B1A8B9}"/>
                                            </p:graphicEl>
                                          </p:spTgt>
                                        </p:tgtEl>
                                      </p:cBhvr>
                                    </p:animEffect>
                                  </p:childTnLst>
                                </p:cTn>
                              </p:par>
                            </p:childTnLst>
                          </p:cTn>
                        </p:par>
                        <p:par>
                          <p:cTn id="48" fill="hold">
                            <p:stCondLst>
                              <p:cond delay="4000"/>
                            </p:stCondLst>
                            <p:childTnLst>
                              <p:par>
                                <p:cTn id="49" presetID="25" presetClass="entr" presetSubtype="0" fill="hold" grpId="0" nodeType="afterEffect">
                                  <p:stCondLst>
                                    <p:cond delay="0"/>
                                  </p:stCondLst>
                                  <p:childTnLst>
                                    <p:set>
                                      <p:cBhvr>
                                        <p:cTn id="50" dur="1" fill="hold">
                                          <p:stCondLst>
                                            <p:cond delay="0"/>
                                          </p:stCondLst>
                                        </p:cTn>
                                        <p:tgtEl>
                                          <p:spTgt spid="5">
                                            <p:graphicEl>
                                              <a:dgm id="{B33FC080-4885-433B-8800-7008C1812397}"/>
                                            </p:graphicEl>
                                          </p:spTgt>
                                        </p:tgtEl>
                                        <p:attrNameLst>
                                          <p:attrName>style.visibility</p:attrName>
                                        </p:attrNameLst>
                                      </p:cBhvr>
                                      <p:to>
                                        <p:strVal val="visible"/>
                                      </p:to>
                                    </p:set>
                                    <p:anim calcmode="lin" valueType="num">
                                      <p:cBhvr>
                                        <p:cTn id="51" dur="500" decel="50000" fill="hold">
                                          <p:stCondLst>
                                            <p:cond delay="0"/>
                                          </p:stCondLst>
                                        </p:cTn>
                                        <p:tgtEl>
                                          <p:spTgt spid="5">
                                            <p:graphicEl>
                                              <a:dgm id="{B33FC080-4885-433B-8800-7008C1812397}"/>
                                            </p:graphicEl>
                                          </p:spTgt>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5">
                                            <p:graphicEl>
                                              <a:dgm id="{B33FC080-4885-433B-8800-7008C1812397}"/>
                                            </p:graphicEl>
                                          </p:spTgt>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5">
                                            <p:graphicEl>
                                              <a:dgm id="{B33FC080-4885-433B-8800-7008C1812397}"/>
                                            </p:graphicEl>
                                          </p:spTgt>
                                        </p:tgtEl>
                                        <p:attrNameLst>
                                          <p:attrName>ppt_w</p:attrName>
                                        </p:attrNameLst>
                                      </p:cBhvr>
                                      <p:tavLst>
                                        <p:tav tm="0">
                                          <p:val>
                                            <p:strVal val="#ppt_w*.05"/>
                                          </p:val>
                                        </p:tav>
                                        <p:tav tm="100000">
                                          <p:val>
                                            <p:strVal val="#ppt_w"/>
                                          </p:val>
                                        </p:tav>
                                      </p:tavLst>
                                    </p:anim>
                                    <p:anim calcmode="lin" valueType="num">
                                      <p:cBhvr>
                                        <p:cTn id="54" dur="1000" fill="hold"/>
                                        <p:tgtEl>
                                          <p:spTgt spid="5">
                                            <p:graphicEl>
                                              <a:dgm id="{B33FC080-4885-433B-8800-7008C1812397}"/>
                                            </p:graphicEl>
                                          </p:spTgt>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5">
                                            <p:graphicEl>
                                              <a:dgm id="{B33FC080-4885-433B-8800-7008C1812397}"/>
                                            </p:graphicEl>
                                          </p:spTgt>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5">
                                            <p:graphicEl>
                                              <a:dgm id="{B33FC080-4885-433B-8800-7008C1812397}"/>
                                            </p:graphicEl>
                                          </p:spTgt>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5">
                                            <p:graphicEl>
                                              <a:dgm id="{B33FC080-4885-433B-8800-7008C1812397}"/>
                                            </p:graphicEl>
                                          </p:spTgt>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5">
                                            <p:graphicEl>
                                              <a:dgm id="{B33FC080-4885-433B-8800-7008C1812397}"/>
                                            </p:graphicEl>
                                          </p:spTgt>
                                        </p:tgtEl>
                                      </p:cBhvr>
                                    </p:animEffect>
                                  </p:childTnLst>
                                </p:cTn>
                              </p:par>
                            </p:childTnLst>
                          </p:cTn>
                        </p:par>
                        <p:par>
                          <p:cTn id="59" fill="hold">
                            <p:stCondLst>
                              <p:cond delay="5000"/>
                            </p:stCondLst>
                            <p:childTnLst>
                              <p:par>
                                <p:cTn id="60" presetID="25" presetClass="entr" presetSubtype="0" fill="hold" grpId="0" nodeType="afterEffect">
                                  <p:stCondLst>
                                    <p:cond delay="0"/>
                                  </p:stCondLst>
                                  <p:childTnLst>
                                    <p:set>
                                      <p:cBhvr>
                                        <p:cTn id="61" dur="1" fill="hold">
                                          <p:stCondLst>
                                            <p:cond delay="0"/>
                                          </p:stCondLst>
                                        </p:cTn>
                                        <p:tgtEl>
                                          <p:spTgt spid="5">
                                            <p:graphicEl>
                                              <a:dgm id="{DDBD652C-C930-47B8-81C5-B3FC916719C5}"/>
                                            </p:graphicEl>
                                          </p:spTgt>
                                        </p:tgtEl>
                                        <p:attrNameLst>
                                          <p:attrName>style.visibility</p:attrName>
                                        </p:attrNameLst>
                                      </p:cBhvr>
                                      <p:to>
                                        <p:strVal val="visible"/>
                                      </p:to>
                                    </p:set>
                                    <p:anim calcmode="lin" valueType="num">
                                      <p:cBhvr>
                                        <p:cTn id="62" dur="500" decel="50000" fill="hold">
                                          <p:stCondLst>
                                            <p:cond delay="0"/>
                                          </p:stCondLst>
                                        </p:cTn>
                                        <p:tgtEl>
                                          <p:spTgt spid="5">
                                            <p:graphicEl>
                                              <a:dgm id="{DDBD652C-C930-47B8-81C5-B3FC916719C5}"/>
                                            </p:graphicEl>
                                          </p:spTgt>
                                        </p:tgtEl>
                                        <p:attrNameLst>
                                          <p:attrName>style.rotation</p:attrName>
                                        </p:attrNameLst>
                                      </p:cBhvr>
                                      <p:tavLst>
                                        <p:tav tm="0">
                                          <p:val>
                                            <p:fltVal val="-90"/>
                                          </p:val>
                                        </p:tav>
                                        <p:tav tm="100000">
                                          <p:val>
                                            <p:fltVal val="0"/>
                                          </p:val>
                                        </p:tav>
                                      </p:tavLst>
                                    </p:anim>
                                    <p:anim calcmode="lin" valueType="num">
                                      <p:cBhvr>
                                        <p:cTn id="63" dur="500" decel="50000" fill="hold">
                                          <p:stCondLst>
                                            <p:cond delay="0"/>
                                          </p:stCondLst>
                                        </p:cTn>
                                        <p:tgtEl>
                                          <p:spTgt spid="5">
                                            <p:graphicEl>
                                              <a:dgm id="{DDBD652C-C930-47B8-81C5-B3FC916719C5}"/>
                                            </p:graphicEl>
                                          </p:spTgt>
                                        </p:tgtEl>
                                        <p:attrNameLst>
                                          <p:attrName>ppt_w</p:attrName>
                                        </p:attrNameLst>
                                      </p:cBhvr>
                                      <p:tavLst>
                                        <p:tav tm="0">
                                          <p:val>
                                            <p:strVal val="#ppt_w"/>
                                          </p:val>
                                        </p:tav>
                                        <p:tav tm="100000">
                                          <p:val>
                                            <p:strVal val="#ppt_w*.05"/>
                                          </p:val>
                                        </p:tav>
                                      </p:tavLst>
                                    </p:anim>
                                    <p:anim calcmode="lin" valueType="num">
                                      <p:cBhvr>
                                        <p:cTn id="64" dur="500" accel="50000" fill="hold">
                                          <p:stCondLst>
                                            <p:cond delay="500"/>
                                          </p:stCondLst>
                                        </p:cTn>
                                        <p:tgtEl>
                                          <p:spTgt spid="5">
                                            <p:graphicEl>
                                              <a:dgm id="{DDBD652C-C930-47B8-81C5-B3FC916719C5}"/>
                                            </p:graphicEl>
                                          </p:spTgt>
                                        </p:tgtEl>
                                        <p:attrNameLst>
                                          <p:attrName>ppt_w</p:attrName>
                                        </p:attrNameLst>
                                      </p:cBhvr>
                                      <p:tavLst>
                                        <p:tav tm="0">
                                          <p:val>
                                            <p:strVal val="#ppt_w*.05"/>
                                          </p:val>
                                        </p:tav>
                                        <p:tav tm="100000">
                                          <p:val>
                                            <p:strVal val="#ppt_w"/>
                                          </p:val>
                                        </p:tav>
                                      </p:tavLst>
                                    </p:anim>
                                    <p:anim calcmode="lin" valueType="num">
                                      <p:cBhvr>
                                        <p:cTn id="65" dur="1000" fill="hold"/>
                                        <p:tgtEl>
                                          <p:spTgt spid="5">
                                            <p:graphicEl>
                                              <a:dgm id="{DDBD652C-C930-47B8-81C5-B3FC916719C5}"/>
                                            </p:graphicEl>
                                          </p:spTgt>
                                        </p:tgtEl>
                                        <p:attrNameLst>
                                          <p:attrName>ppt_h</p:attrName>
                                        </p:attrNameLst>
                                      </p:cBhvr>
                                      <p:tavLst>
                                        <p:tav tm="0">
                                          <p:val>
                                            <p:strVal val="#ppt_h"/>
                                          </p:val>
                                        </p:tav>
                                        <p:tav tm="100000">
                                          <p:val>
                                            <p:strVal val="#ppt_h"/>
                                          </p:val>
                                        </p:tav>
                                      </p:tavLst>
                                    </p:anim>
                                    <p:anim calcmode="lin" valueType="num">
                                      <p:cBhvr>
                                        <p:cTn id="66" dur="500" decel="50000" fill="hold">
                                          <p:stCondLst>
                                            <p:cond delay="0"/>
                                          </p:stCondLst>
                                        </p:cTn>
                                        <p:tgtEl>
                                          <p:spTgt spid="5">
                                            <p:graphicEl>
                                              <a:dgm id="{DDBD652C-C930-47B8-81C5-B3FC916719C5}"/>
                                            </p:graphicEl>
                                          </p:spTgt>
                                        </p:tgtEl>
                                        <p:attrNameLst>
                                          <p:attrName>ppt_x</p:attrName>
                                        </p:attrNameLst>
                                      </p:cBhvr>
                                      <p:tavLst>
                                        <p:tav tm="0">
                                          <p:val>
                                            <p:strVal val="#ppt_x+.4"/>
                                          </p:val>
                                        </p:tav>
                                        <p:tav tm="100000">
                                          <p:val>
                                            <p:strVal val="#ppt_x"/>
                                          </p:val>
                                        </p:tav>
                                      </p:tavLst>
                                    </p:anim>
                                    <p:anim calcmode="lin" valueType="num">
                                      <p:cBhvr>
                                        <p:cTn id="67" dur="500" decel="50000" fill="hold">
                                          <p:stCondLst>
                                            <p:cond delay="0"/>
                                          </p:stCondLst>
                                        </p:cTn>
                                        <p:tgtEl>
                                          <p:spTgt spid="5">
                                            <p:graphicEl>
                                              <a:dgm id="{DDBD652C-C930-47B8-81C5-B3FC916719C5}"/>
                                            </p:graphicEl>
                                          </p:spTgt>
                                        </p:tgtEl>
                                        <p:attrNameLst>
                                          <p:attrName>ppt_y</p:attrName>
                                        </p:attrNameLst>
                                      </p:cBhvr>
                                      <p:tavLst>
                                        <p:tav tm="0">
                                          <p:val>
                                            <p:strVal val="#ppt_y-.2"/>
                                          </p:val>
                                        </p:tav>
                                        <p:tav tm="100000">
                                          <p:val>
                                            <p:strVal val="#ppt_y+.1"/>
                                          </p:val>
                                        </p:tav>
                                      </p:tavLst>
                                    </p:anim>
                                    <p:anim calcmode="lin" valueType="num">
                                      <p:cBhvr>
                                        <p:cTn id="68" dur="500" accel="50000" fill="hold">
                                          <p:stCondLst>
                                            <p:cond delay="500"/>
                                          </p:stCondLst>
                                        </p:cTn>
                                        <p:tgtEl>
                                          <p:spTgt spid="5">
                                            <p:graphicEl>
                                              <a:dgm id="{DDBD652C-C930-47B8-81C5-B3FC916719C5}"/>
                                            </p:graphicEl>
                                          </p:spTgt>
                                        </p:tgtEl>
                                        <p:attrNameLst>
                                          <p:attrName>ppt_y</p:attrName>
                                        </p:attrNameLst>
                                      </p:cBhvr>
                                      <p:tavLst>
                                        <p:tav tm="0">
                                          <p:val>
                                            <p:strVal val="#ppt_y+.1"/>
                                          </p:val>
                                        </p:tav>
                                        <p:tav tm="100000">
                                          <p:val>
                                            <p:strVal val="#ppt_y"/>
                                          </p:val>
                                        </p:tav>
                                      </p:tavLst>
                                    </p:anim>
                                    <p:animEffect transition="in" filter="fade">
                                      <p:cBhvr>
                                        <p:cTn id="69" dur="1000" decel="50000">
                                          <p:stCondLst>
                                            <p:cond delay="0"/>
                                          </p:stCondLst>
                                        </p:cTn>
                                        <p:tgtEl>
                                          <p:spTgt spid="5">
                                            <p:graphicEl>
                                              <a:dgm id="{DDBD652C-C930-47B8-81C5-B3FC916719C5}"/>
                                            </p:graphicEl>
                                          </p:spTgt>
                                        </p:tgtEl>
                                      </p:cBhvr>
                                    </p:animEffect>
                                  </p:childTnLst>
                                </p:cTn>
                              </p:par>
                            </p:childTnLst>
                          </p:cTn>
                        </p:par>
                        <p:par>
                          <p:cTn id="70" fill="hold">
                            <p:stCondLst>
                              <p:cond delay="6000"/>
                            </p:stCondLst>
                            <p:childTnLst>
                              <p:par>
                                <p:cTn id="71" presetID="25" presetClass="entr" presetSubtype="0" fill="hold" grpId="0" nodeType="afterEffect">
                                  <p:stCondLst>
                                    <p:cond delay="0"/>
                                  </p:stCondLst>
                                  <p:childTnLst>
                                    <p:set>
                                      <p:cBhvr>
                                        <p:cTn id="72" dur="1" fill="hold">
                                          <p:stCondLst>
                                            <p:cond delay="0"/>
                                          </p:stCondLst>
                                        </p:cTn>
                                        <p:tgtEl>
                                          <p:spTgt spid="5">
                                            <p:graphicEl>
                                              <a:dgm id="{1A760CF5-1AA9-4C71-9A7E-C8C4B6D229CF}"/>
                                            </p:graphicEl>
                                          </p:spTgt>
                                        </p:tgtEl>
                                        <p:attrNameLst>
                                          <p:attrName>style.visibility</p:attrName>
                                        </p:attrNameLst>
                                      </p:cBhvr>
                                      <p:to>
                                        <p:strVal val="visible"/>
                                      </p:to>
                                    </p:set>
                                    <p:anim calcmode="lin" valueType="num">
                                      <p:cBhvr>
                                        <p:cTn id="73" dur="500" decel="50000" fill="hold">
                                          <p:stCondLst>
                                            <p:cond delay="0"/>
                                          </p:stCondLst>
                                        </p:cTn>
                                        <p:tgtEl>
                                          <p:spTgt spid="5">
                                            <p:graphicEl>
                                              <a:dgm id="{1A760CF5-1AA9-4C71-9A7E-C8C4B6D229CF}"/>
                                            </p:graphicEl>
                                          </p:spTgt>
                                        </p:tgtEl>
                                        <p:attrNameLst>
                                          <p:attrName>style.rotation</p:attrName>
                                        </p:attrNameLst>
                                      </p:cBhvr>
                                      <p:tavLst>
                                        <p:tav tm="0">
                                          <p:val>
                                            <p:fltVal val="-90"/>
                                          </p:val>
                                        </p:tav>
                                        <p:tav tm="100000">
                                          <p:val>
                                            <p:fltVal val="0"/>
                                          </p:val>
                                        </p:tav>
                                      </p:tavLst>
                                    </p:anim>
                                    <p:anim calcmode="lin" valueType="num">
                                      <p:cBhvr>
                                        <p:cTn id="74" dur="500" decel="50000" fill="hold">
                                          <p:stCondLst>
                                            <p:cond delay="0"/>
                                          </p:stCondLst>
                                        </p:cTn>
                                        <p:tgtEl>
                                          <p:spTgt spid="5">
                                            <p:graphicEl>
                                              <a:dgm id="{1A760CF5-1AA9-4C71-9A7E-C8C4B6D229CF}"/>
                                            </p:graphicEl>
                                          </p:spTgt>
                                        </p:tgtEl>
                                        <p:attrNameLst>
                                          <p:attrName>ppt_w</p:attrName>
                                        </p:attrNameLst>
                                      </p:cBhvr>
                                      <p:tavLst>
                                        <p:tav tm="0">
                                          <p:val>
                                            <p:strVal val="#ppt_w"/>
                                          </p:val>
                                        </p:tav>
                                        <p:tav tm="100000">
                                          <p:val>
                                            <p:strVal val="#ppt_w*.05"/>
                                          </p:val>
                                        </p:tav>
                                      </p:tavLst>
                                    </p:anim>
                                    <p:anim calcmode="lin" valueType="num">
                                      <p:cBhvr>
                                        <p:cTn id="75" dur="500" accel="50000" fill="hold">
                                          <p:stCondLst>
                                            <p:cond delay="500"/>
                                          </p:stCondLst>
                                        </p:cTn>
                                        <p:tgtEl>
                                          <p:spTgt spid="5">
                                            <p:graphicEl>
                                              <a:dgm id="{1A760CF5-1AA9-4C71-9A7E-C8C4B6D229CF}"/>
                                            </p:graphicEl>
                                          </p:spTgt>
                                        </p:tgtEl>
                                        <p:attrNameLst>
                                          <p:attrName>ppt_w</p:attrName>
                                        </p:attrNameLst>
                                      </p:cBhvr>
                                      <p:tavLst>
                                        <p:tav tm="0">
                                          <p:val>
                                            <p:strVal val="#ppt_w*.05"/>
                                          </p:val>
                                        </p:tav>
                                        <p:tav tm="100000">
                                          <p:val>
                                            <p:strVal val="#ppt_w"/>
                                          </p:val>
                                        </p:tav>
                                      </p:tavLst>
                                    </p:anim>
                                    <p:anim calcmode="lin" valueType="num">
                                      <p:cBhvr>
                                        <p:cTn id="76" dur="1000" fill="hold"/>
                                        <p:tgtEl>
                                          <p:spTgt spid="5">
                                            <p:graphicEl>
                                              <a:dgm id="{1A760CF5-1AA9-4C71-9A7E-C8C4B6D229CF}"/>
                                            </p:graphicEl>
                                          </p:spTgt>
                                        </p:tgtEl>
                                        <p:attrNameLst>
                                          <p:attrName>ppt_h</p:attrName>
                                        </p:attrNameLst>
                                      </p:cBhvr>
                                      <p:tavLst>
                                        <p:tav tm="0">
                                          <p:val>
                                            <p:strVal val="#ppt_h"/>
                                          </p:val>
                                        </p:tav>
                                        <p:tav tm="100000">
                                          <p:val>
                                            <p:strVal val="#ppt_h"/>
                                          </p:val>
                                        </p:tav>
                                      </p:tavLst>
                                    </p:anim>
                                    <p:anim calcmode="lin" valueType="num">
                                      <p:cBhvr>
                                        <p:cTn id="77" dur="500" decel="50000" fill="hold">
                                          <p:stCondLst>
                                            <p:cond delay="0"/>
                                          </p:stCondLst>
                                        </p:cTn>
                                        <p:tgtEl>
                                          <p:spTgt spid="5">
                                            <p:graphicEl>
                                              <a:dgm id="{1A760CF5-1AA9-4C71-9A7E-C8C4B6D229CF}"/>
                                            </p:graphicEl>
                                          </p:spTgt>
                                        </p:tgtEl>
                                        <p:attrNameLst>
                                          <p:attrName>ppt_x</p:attrName>
                                        </p:attrNameLst>
                                      </p:cBhvr>
                                      <p:tavLst>
                                        <p:tav tm="0">
                                          <p:val>
                                            <p:strVal val="#ppt_x+.4"/>
                                          </p:val>
                                        </p:tav>
                                        <p:tav tm="100000">
                                          <p:val>
                                            <p:strVal val="#ppt_x"/>
                                          </p:val>
                                        </p:tav>
                                      </p:tavLst>
                                    </p:anim>
                                    <p:anim calcmode="lin" valueType="num">
                                      <p:cBhvr>
                                        <p:cTn id="78" dur="500" decel="50000" fill="hold">
                                          <p:stCondLst>
                                            <p:cond delay="0"/>
                                          </p:stCondLst>
                                        </p:cTn>
                                        <p:tgtEl>
                                          <p:spTgt spid="5">
                                            <p:graphicEl>
                                              <a:dgm id="{1A760CF5-1AA9-4C71-9A7E-C8C4B6D229CF}"/>
                                            </p:graphicEl>
                                          </p:spTgt>
                                        </p:tgtEl>
                                        <p:attrNameLst>
                                          <p:attrName>ppt_y</p:attrName>
                                        </p:attrNameLst>
                                      </p:cBhvr>
                                      <p:tavLst>
                                        <p:tav tm="0">
                                          <p:val>
                                            <p:strVal val="#ppt_y-.2"/>
                                          </p:val>
                                        </p:tav>
                                        <p:tav tm="100000">
                                          <p:val>
                                            <p:strVal val="#ppt_y+.1"/>
                                          </p:val>
                                        </p:tav>
                                      </p:tavLst>
                                    </p:anim>
                                    <p:anim calcmode="lin" valueType="num">
                                      <p:cBhvr>
                                        <p:cTn id="79" dur="500" accel="50000" fill="hold">
                                          <p:stCondLst>
                                            <p:cond delay="500"/>
                                          </p:stCondLst>
                                        </p:cTn>
                                        <p:tgtEl>
                                          <p:spTgt spid="5">
                                            <p:graphicEl>
                                              <a:dgm id="{1A760CF5-1AA9-4C71-9A7E-C8C4B6D229CF}"/>
                                            </p:graphicEl>
                                          </p:spTgt>
                                        </p:tgtEl>
                                        <p:attrNameLst>
                                          <p:attrName>ppt_y</p:attrName>
                                        </p:attrNameLst>
                                      </p:cBhvr>
                                      <p:tavLst>
                                        <p:tav tm="0">
                                          <p:val>
                                            <p:strVal val="#ppt_y+.1"/>
                                          </p:val>
                                        </p:tav>
                                        <p:tav tm="100000">
                                          <p:val>
                                            <p:strVal val="#ppt_y"/>
                                          </p:val>
                                        </p:tav>
                                      </p:tavLst>
                                    </p:anim>
                                    <p:animEffect transition="in" filter="fade">
                                      <p:cBhvr>
                                        <p:cTn id="80" dur="1000" decel="50000">
                                          <p:stCondLst>
                                            <p:cond delay="0"/>
                                          </p:stCondLst>
                                        </p:cTn>
                                        <p:tgtEl>
                                          <p:spTgt spid="5">
                                            <p:graphicEl>
                                              <a:dgm id="{1A760CF5-1AA9-4C71-9A7E-C8C4B6D229CF}"/>
                                            </p:graphicEl>
                                          </p:spTgt>
                                        </p:tgtEl>
                                      </p:cBhvr>
                                    </p:animEffect>
                                  </p:childTnLst>
                                </p:cTn>
                              </p:par>
                            </p:childTnLst>
                          </p:cTn>
                        </p:par>
                        <p:par>
                          <p:cTn id="81" fill="hold">
                            <p:stCondLst>
                              <p:cond delay="7000"/>
                            </p:stCondLst>
                            <p:childTnLst>
                              <p:par>
                                <p:cTn id="82" presetID="25" presetClass="entr" presetSubtype="0" fill="hold" grpId="0" nodeType="afterEffect">
                                  <p:stCondLst>
                                    <p:cond delay="0"/>
                                  </p:stCondLst>
                                  <p:childTnLst>
                                    <p:set>
                                      <p:cBhvr>
                                        <p:cTn id="83" dur="1" fill="hold">
                                          <p:stCondLst>
                                            <p:cond delay="0"/>
                                          </p:stCondLst>
                                        </p:cTn>
                                        <p:tgtEl>
                                          <p:spTgt spid="5">
                                            <p:graphicEl>
                                              <a:dgm id="{9AA9DD2B-807C-47C6-B276-810359C104BA}"/>
                                            </p:graphicEl>
                                          </p:spTgt>
                                        </p:tgtEl>
                                        <p:attrNameLst>
                                          <p:attrName>style.visibility</p:attrName>
                                        </p:attrNameLst>
                                      </p:cBhvr>
                                      <p:to>
                                        <p:strVal val="visible"/>
                                      </p:to>
                                    </p:set>
                                    <p:anim calcmode="lin" valueType="num">
                                      <p:cBhvr>
                                        <p:cTn id="84" dur="500" decel="50000" fill="hold">
                                          <p:stCondLst>
                                            <p:cond delay="0"/>
                                          </p:stCondLst>
                                        </p:cTn>
                                        <p:tgtEl>
                                          <p:spTgt spid="5">
                                            <p:graphicEl>
                                              <a:dgm id="{9AA9DD2B-807C-47C6-B276-810359C104BA}"/>
                                            </p:graphicEl>
                                          </p:spTgt>
                                        </p:tgtEl>
                                        <p:attrNameLst>
                                          <p:attrName>style.rotation</p:attrName>
                                        </p:attrNameLst>
                                      </p:cBhvr>
                                      <p:tavLst>
                                        <p:tav tm="0">
                                          <p:val>
                                            <p:fltVal val="-90"/>
                                          </p:val>
                                        </p:tav>
                                        <p:tav tm="100000">
                                          <p:val>
                                            <p:fltVal val="0"/>
                                          </p:val>
                                        </p:tav>
                                      </p:tavLst>
                                    </p:anim>
                                    <p:anim calcmode="lin" valueType="num">
                                      <p:cBhvr>
                                        <p:cTn id="85" dur="500" decel="50000" fill="hold">
                                          <p:stCondLst>
                                            <p:cond delay="0"/>
                                          </p:stCondLst>
                                        </p:cTn>
                                        <p:tgtEl>
                                          <p:spTgt spid="5">
                                            <p:graphicEl>
                                              <a:dgm id="{9AA9DD2B-807C-47C6-B276-810359C104BA}"/>
                                            </p:graphicEl>
                                          </p:spTgt>
                                        </p:tgtEl>
                                        <p:attrNameLst>
                                          <p:attrName>ppt_w</p:attrName>
                                        </p:attrNameLst>
                                      </p:cBhvr>
                                      <p:tavLst>
                                        <p:tav tm="0">
                                          <p:val>
                                            <p:strVal val="#ppt_w"/>
                                          </p:val>
                                        </p:tav>
                                        <p:tav tm="100000">
                                          <p:val>
                                            <p:strVal val="#ppt_w*.05"/>
                                          </p:val>
                                        </p:tav>
                                      </p:tavLst>
                                    </p:anim>
                                    <p:anim calcmode="lin" valueType="num">
                                      <p:cBhvr>
                                        <p:cTn id="86" dur="500" accel="50000" fill="hold">
                                          <p:stCondLst>
                                            <p:cond delay="500"/>
                                          </p:stCondLst>
                                        </p:cTn>
                                        <p:tgtEl>
                                          <p:spTgt spid="5">
                                            <p:graphicEl>
                                              <a:dgm id="{9AA9DD2B-807C-47C6-B276-810359C104BA}"/>
                                            </p:graphicEl>
                                          </p:spTgt>
                                        </p:tgtEl>
                                        <p:attrNameLst>
                                          <p:attrName>ppt_w</p:attrName>
                                        </p:attrNameLst>
                                      </p:cBhvr>
                                      <p:tavLst>
                                        <p:tav tm="0">
                                          <p:val>
                                            <p:strVal val="#ppt_w*.05"/>
                                          </p:val>
                                        </p:tav>
                                        <p:tav tm="100000">
                                          <p:val>
                                            <p:strVal val="#ppt_w"/>
                                          </p:val>
                                        </p:tav>
                                      </p:tavLst>
                                    </p:anim>
                                    <p:anim calcmode="lin" valueType="num">
                                      <p:cBhvr>
                                        <p:cTn id="87" dur="1000" fill="hold"/>
                                        <p:tgtEl>
                                          <p:spTgt spid="5">
                                            <p:graphicEl>
                                              <a:dgm id="{9AA9DD2B-807C-47C6-B276-810359C104BA}"/>
                                            </p:graphicEl>
                                          </p:spTgt>
                                        </p:tgtEl>
                                        <p:attrNameLst>
                                          <p:attrName>ppt_h</p:attrName>
                                        </p:attrNameLst>
                                      </p:cBhvr>
                                      <p:tavLst>
                                        <p:tav tm="0">
                                          <p:val>
                                            <p:strVal val="#ppt_h"/>
                                          </p:val>
                                        </p:tav>
                                        <p:tav tm="100000">
                                          <p:val>
                                            <p:strVal val="#ppt_h"/>
                                          </p:val>
                                        </p:tav>
                                      </p:tavLst>
                                    </p:anim>
                                    <p:anim calcmode="lin" valueType="num">
                                      <p:cBhvr>
                                        <p:cTn id="88" dur="500" decel="50000" fill="hold">
                                          <p:stCondLst>
                                            <p:cond delay="0"/>
                                          </p:stCondLst>
                                        </p:cTn>
                                        <p:tgtEl>
                                          <p:spTgt spid="5">
                                            <p:graphicEl>
                                              <a:dgm id="{9AA9DD2B-807C-47C6-B276-810359C104BA}"/>
                                            </p:graphicEl>
                                          </p:spTgt>
                                        </p:tgtEl>
                                        <p:attrNameLst>
                                          <p:attrName>ppt_x</p:attrName>
                                        </p:attrNameLst>
                                      </p:cBhvr>
                                      <p:tavLst>
                                        <p:tav tm="0">
                                          <p:val>
                                            <p:strVal val="#ppt_x+.4"/>
                                          </p:val>
                                        </p:tav>
                                        <p:tav tm="100000">
                                          <p:val>
                                            <p:strVal val="#ppt_x"/>
                                          </p:val>
                                        </p:tav>
                                      </p:tavLst>
                                    </p:anim>
                                    <p:anim calcmode="lin" valueType="num">
                                      <p:cBhvr>
                                        <p:cTn id="89" dur="500" decel="50000" fill="hold">
                                          <p:stCondLst>
                                            <p:cond delay="0"/>
                                          </p:stCondLst>
                                        </p:cTn>
                                        <p:tgtEl>
                                          <p:spTgt spid="5">
                                            <p:graphicEl>
                                              <a:dgm id="{9AA9DD2B-807C-47C6-B276-810359C104BA}"/>
                                            </p:graphicEl>
                                          </p:spTgt>
                                        </p:tgtEl>
                                        <p:attrNameLst>
                                          <p:attrName>ppt_y</p:attrName>
                                        </p:attrNameLst>
                                      </p:cBhvr>
                                      <p:tavLst>
                                        <p:tav tm="0">
                                          <p:val>
                                            <p:strVal val="#ppt_y-.2"/>
                                          </p:val>
                                        </p:tav>
                                        <p:tav tm="100000">
                                          <p:val>
                                            <p:strVal val="#ppt_y+.1"/>
                                          </p:val>
                                        </p:tav>
                                      </p:tavLst>
                                    </p:anim>
                                    <p:anim calcmode="lin" valueType="num">
                                      <p:cBhvr>
                                        <p:cTn id="90" dur="500" accel="50000" fill="hold">
                                          <p:stCondLst>
                                            <p:cond delay="500"/>
                                          </p:stCondLst>
                                        </p:cTn>
                                        <p:tgtEl>
                                          <p:spTgt spid="5">
                                            <p:graphicEl>
                                              <a:dgm id="{9AA9DD2B-807C-47C6-B276-810359C104BA}"/>
                                            </p:graphicEl>
                                          </p:spTgt>
                                        </p:tgtEl>
                                        <p:attrNameLst>
                                          <p:attrName>ppt_y</p:attrName>
                                        </p:attrNameLst>
                                      </p:cBhvr>
                                      <p:tavLst>
                                        <p:tav tm="0">
                                          <p:val>
                                            <p:strVal val="#ppt_y+.1"/>
                                          </p:val>
                                        </p:tav>
                                        <p:tav tm="100000">
                                          <p:val>
                                            <p:strVal val="#ppt_y"/>
                                          </p:val>
                                        </p:tav>
                                      </p:tavLst>
                                    </p:anim>
                                    <p:animEffect transition="in" filter="fade">
                                      <p:cBhvr>
                                        <p:cTn id="91" dur="1000" decel="50000">
                                          <p:stCondLst>
                                            <p:cond delay="0"/>
                                          </p:stCondLst>
                                        </p:cTn>
                                        <p:tgtEl>
                                          <p:spTgt spid="5">
                                            <p:graphicEl>
                                              <a:dgm id="{9AA9DD2B-807C-47C6-B276-810359C104B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AtOnc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6"/>
          <p:cNvSpPr>
            <a:spLocks noGrp="1" noChangeArrowheads="1"/>
          </p:cNvSpPr>
          <p:nvPr>
            <p:ph type="sldNum" sz="quarter" idx="12"/>
          </p:nvPr>
        </p:nvSpPr>
        <p:spPr/>
        <p:txBody>
          <a:bodyPr/>
          <a:lstStyle/>
          <a:p>
            <a:pPr>
              <a:defRPr/>
            </a:pPr>
            <a:fld id="{4EA83393-4BD0-48E6-B2B3-B062AAFFFB84}" type="slidenum">
              <a:rPr lang="en-US"/>
              <a:pPr>
                <a:defRPr/>
              </a:pPr>
              <a:t>7</a:t>
            </a:fld>
            <a:endParaRPr lang="en-US"/>
          </a:p>
        </p:txBody>
      </p:sp>
      <p:sp>
        <p:nvSpPr>
          <p:cNvPr id="9219" name="Rectangle 2"/>
          <p:cNvSpPr>
            <a:spLocks noGrp="1" noChangeArrowheads="1"/>
          </p:cNvSpPr>
          <p:nvPr>
            <p:ph type="title"/>
          </p:nvPr>
        </p:nvSpPr>
        <p:spPr>
          <a:xfrm>
            <a:off x="0" y="228600"/>
            <a:ext cx="7086600" cy="579438"/>
          </a:xfrm>
          <a:noFill/>
          <a:effectLst>
            <a:prstShdw prst="shdw12">
              <a:schemeClr val="bg2">
                <a:alpha val="50000"/>
              </a:schemeClr>
            </a:prstShdw>
          </a:effectLst>
        </p:spPr>
        <p:txBody>
          <a:bodyPr anchor="t">
            <a:spAutoFit/>
          </a:bodyPr>
          <a:lstStyle/>
          <a:p>
            <a:r>
              <a:rPr lang="fa-IR" sz="3200" b="1" dirty="0" smtClean="0">
                <a:solidFill>
                  <a:srgbClr val="000066"/>
                </a:solidFill>
                <a:cs typeface="B Titr" pitchFamily="2" charset="-78"/>
              </a:rPr>
              <a:t>چرا شرکت‌داری؟</a:t>
            </a:r>
            <a:endParaRPr lang="en-US" sz="3200" b="1" dirty="0" smtClean="0">
              <a:solidFill>
                <a:srgbClr val="000066"/>
              </a:solidFill>
              <a:cs typeface="B Titr" pitchFamily="2" charset="-78"/>
            </a:endParaRPr>
          </a:p>
        </p:txBody>
      </p:sp>
      <p:sp>
        <p:nvSpPr>
          <p:cNvPr id="37" name="عنصر نائب للمحتوى 4"/>
          <p:cNvSpPr>
            <a:spLocks noGrp="1"/>
          </p:cNvSpPr>
          <p:nvPr>
            <p:ph type="body" idx="1"/>
          </p:nvPr>
        </p:nvSpPr>
        <p:spPr>
          <a:xfrm>
            <a:off x="76200" y="1219200"/>
            <a:ext cx="5029200" cy="5029200"/>
          </a:xfrm>
        </p:spPr>
        <p:txBody>
          <a:bodyPr/>
          <a:lstStyle/>
          <a:p>
            <a:pPr marL="268288" indent="-268288">
              <a:lnSpc>
                <a:spcPct val="95000"/>
              </a:lnSpc>
              <a:spcBef>
                <a:spcPts val="1100"/>
              </a:spcBef>
            </a:pPr>
            <a:r>
              <a:rPr lang="fa-IR" sz="2300" smtClean="0">
                <a:cs typeface="B Zar" pitchFamily="2" charset="-78"/>
              </a:rPr>
              <a:t>چگونه می‌توان تضمین کرد که مدیران ثروت مالکان را می‌افزایند؟</a:t>
            </a:r>
            <a:r>
              <a:rPr lang="en-US" sz="2300" smtClean="0">
                <a:cs typeface="B Zar" pitchFamily="2" charset="-78"/>
              </a:rPr>
              <a:t> </a:t>
            </a:r>
          </a:p>
          <a:p>
            <a:pPr marL="268288" indent="-268288">
              <a:lnSpc>
                <a:spcPct val="95000"/>
              </a:lnSpc>
              <a:spcBef>
                <a:spcPts val="1100"/>
              </a:spcBef>
            </a:pPr>
            <a:r>
              <a:rPr lang="fa-IR" sz="2300" smtClean="0">
                <a:cs typeface="B Zar" pitchFamily="2" charset="-78"/>
              </a:rPr>
              <a:t>آیا مدیران از شرکت به‌عنوان ساختاری برای پیشبرد منافع خود استفاده می‌کنند؟</a:t>
            </a:r>
            <a:endParaRPr lang="en-US" sz="2300" smtClean="0">
              <a:cs typeface="B Zar" pitchFamily="2" charset="-78"/>
            </a:endParaRPr>
          </a:p>
          <a:p>
            <a:pPr marL="268288" indent="-268288">
              <a:lnSpc>
                <a:spcPct val="95000"/>
              </a:lnSpc>
              <a:spcBef>
                <a:spcPts val="1100"/>
              </a:spcBef>
            </a:pPr>
            <a:r>
              <a:rPr lang="fa-IR" sz="2300" smtClean="0">
                <a:cs typeface="B Zar" pitchFamily="2" charset="-78"/>
              </a:rPr>
              <a:t>آیا شرکت توسط اکثریت سهامداران اداره می‌شود؟</a:t>
            </a:r>
            <a:endParaRPr lang="en-US" sz="2300" smtClean="0">
              <a:cs typeface="B Zar" pitchFamily="2" charset="-78"/>
            </a:endParaRPr>
          </a:p>
          <a:p>
            <a:pPr marL="268288" indent="-268288">
              <a:lnSpc>
                <a:spcPct val="95000"/>
              </a:lnSpc>
              <a:spcBef>
                <a:spcPts val="1100"/>
              </a:spcBef>
            </a:pPr>
            <a:r>
              <a:rPr lang="fa-IR" sz="2300" smtClean="0">
                <a:cs typeface="B Zar" pitchFamily="2" charset="-78"/>
              </a:rPr>
              <a:t>چگونه می‌توان اعتباردهندگان را از بابت استحکام مالی شرکت مطمئن ساخت؟</a:t>
            </a:r>
            <a:endParaRPr lang="en-US" sz="2300" smtClean="0">
              <a:cs typeface="B Zar" pitchFamily="2" charset="-78"/>
            </a:endParaRPr>
          </a:p>
          <a:p>
            <a:pPr marL="268288" indent="-268288">
              <a:lnSpc>
                <a:spcPct val="95000"/>
              </a:lnSpc>
              <a:spcBef>
                <a:spcPts val="1100"/>
              </a:spcBef>
            </a:pPr>
            <a:r>
              <a:rPr lang="fa-IR" sz="2300" smtClean="0">
                <a:cs typeface="B Zar" pitchFamily="2" charset="-78"/>
              </a:rPr>
              <a:t>آیا حقوق کارکنان مراعات می‌شود؟</a:t>
            </a:r>
            <a:endParaRPr lang="en-US" sz="2300" smtClean="0">
              <a:cs typeface="B Zar" pitchFamily="2" charset="-78"/>
            </a:endParaRPr>
          </a:p>
          <a:p>
            <a:pPr marL="268288" indent="-268288">
              <a:lnSpc>
                <a:spcPct val="95000"/>
              </a:lnSpc>
              <a:spcBef>
                <a:spcPts val="1100"/>
              </a:spcBef>
            </a:pPr>
            <a:r>
              <a:rPr lang="fa-IR" sz="2300" smtClean="0">
                <a:cs typeface="B Zar" pitchFamily="2" charset="-78"/>
              </a:rPr>
              <a:t>آیا شرکت خواسته‌های جامعۀ محلی، ملی و بین‌المللی را برآورده می‌کند؟</a:t>
            </a:r>
            <a:endParaRPr lang="en-US" sz="2300" smtClean="0">
              <a:cs typeface="B Zar" pitchFamily="2" charset="-78"/>
            </a:endParaRPr>
          </a:p>
          <a:p>
            <a:pPr marL="268288" indent="-268288">
              <a:lnSpc>
                <a:spcPct val="95000"/>
              </a:lnSpc>
              <a:spcBef>
                <a:spcPts val="1100"/>
              </a:spcBef>
            </a:pPr>
            <a:r>
              <a:rPr lang="fa-IR" sz="2300" smtClean="0">
                <a:cs typeface="B Zar" pitchFamily="2" charset="-78"/>
              </a:rPr>
              <a:t>آیا صورت‌های مالی شرکت شفاف و بدون ابهام است؟</a:t>
            </a:r>
            <a:endParaRPr lang="en-US" sz="2300" smtClean="0">
              <a:cs typeface="B Zar" pitchFamily="2" charset="-78"/>
            </a:endParaRPr>
          </a:p>
        </p:txBody>
      </p:sp>
      <p:pic>
        <p:nvPicPr>
          <p:cNvPr id="148486" name="Picture 6" descr="itgovernance"/>
          <p:cNvPicPr>
            <a:picLocks noChangeAspect="1" noChangeArrowheads="1"/>
          </p:cNvPicPr>
          <p:nvPr/>
        </p:nvPicPr>
        <p:blipFill>
          <a:blip r:embed="rId3" cstate="print"/>
          <a:srcRect/>
          <a:stretch>
            <a:fillRect/>
          </a:stretch>
        </p:blipFill>
        <p:spPr bwMode="auto">
          <a:xfrm>
            <a:off x="5638800" y="1219200"/>
            <a:ext cx="3200400" cy="5181600"/>
          </a:xfrm>
          <a:prstGeom prst="rect">
            <a:avLst/>
          </a:prstGeom>
          <a:noFill/>
          <a:ln w="9525">
            <a:noFill/>
            <a:miter lim="800000"/>
            <a:headEnd/>
            <a:tailEnd/>
          </a:ln>
        </p:spPr>
      </p:pic>
      <p:pic>
        <p:nvPicPr>
          <p:cNvPr id="148495" name="Picture 15" descr="bribe"/>
          <p:cNvPicPr>
            <a:picLocks noChangeAspect="1" noChangeArrowheads="1"/>
          </p:cNvPicPr>
          <p:nvPr/>
        </p:nvPicPr>
        <p:blipFill>
          <a:blip r:embed="rId4" cstate="print"/>
          <a:srcRect/>
          <a:stretch>
            <a:fillRect/>
          </a:stretch>
        </p:blipFill>
        <p:spPr bwMode="auto">
          <a:xfrm>
            <a:off x="5638800" y="1219200"/>
            <a:ext cx="3200400" cy="5181600"/>
          </a:xfrm>
          <a:prstGeom prst="rect">
            <a:avLst/>
          </a:prstGeom>
          <a:noFill/>
          <a:ln w="9525">
            <a:noFill/>
            <a:miter lim="800000"/>
            <a:headEnd/>
            <a:tailEnd/>
          </a:ln>
        </p:spPr>
      </p:pic>
      <p:pic>
        <p:nvPicPr>
          <p:cNvPr id="148497" name="Picture 17" descr="233205"/>
          <p:cNvPicPr>
            <a:picLocks noChangeAspect="1" noChangeArrowheads="1"/>
          </p:cNvPicPr>
          <p:nvPr/>
        </p:nvPicPr>
        <p:blipFill>
          <a:blip r:embed="rId5" cstate="print"/>
          <a:srcRect/>
          <a:stretch>
            <a:fillRect/>
          </a:stretch>
        </p:blipFill>
        <p:spPr bwMode="auto">
          <a:xfrm>
            <a:off x="5638800" y="1219200"/>
            <a:ext cx="3200400" cy="5181600"/>
          </a:xfrm>
          <a:prstGeom prst="rect">
            <a:avLst/>
          </a:prstGeom>
          <a:noFill/>
          <a:ln w="9525">
            <a:noFill/>
            <a:miter lim="800000"/>
            <a:headEnd/>
            <a:tailEnd/>
          </a:ln>
        </p:spPr>
      </p:pic>
      <p:pic>
        <p:nvPicPr>
          <p:cNvPr id="148498" name="Picture 18" descr="D2207WB1"/>
          <p:cNvPicPr>
            <a:picLocks noChangeAspect="1" noChangeArrowheads="1"/>
          </p:cNvPicPr>
          <p:nvPr/>
        </p:nvPicPr>
        <p:blipFill>
          <a:blip r:embed="rId6" cstate="print"/>
          <a:srcRect/>
          <a:stretch>
            <a:fillRect/>
          </a:stretch>
        </p:blipFill>
        <p:spPr bwMode="auto">
          <a:xfrm>
            <a:off x="5638800" y="1219200"/>
            <a:ext cx="3200400" cy="5181600"/>
          </a:xfrm>
          <a:prstGeom prst="rect">
            <a:avLst/>
          </a:prstGeom>
          <a:noFill/>
          <a:ln w="9525">
            <a:noFill/>
            <a:miter lim="800000"/>
            <a:headEnd/>
            <a:tailEnd/>
          </a:ln>
        </p:spPr>
      </p:pic>
      <p:pic>
        <p:nvPicPr>
          <p:cNvPr id="148500" name="Picture 20" descr="2003062400030901"/>
          <p:cNvPicPr>
            <a:picLocks noChangeAspect="1" noChangeArrowheads="1"/>
          </p:cNvPicPr>
          <p:nvPr/>
        </p:nvPicPr>
        <p:blipFill>
          <a:blip r:embed="rId7" cstate="print"/>
          <a:srcRect/>
          <a:stretch>
            <a:fillRect/>
          </a:stretch>
        </p:blipFill>
        <p:spPr bwMode="auto">
          <a:xfrm>
            <a:off x="5638800" y="1219200"/>
            <a:ext cx="3200400" cy="5181600"/>
          </a:xfrm>
          <a:prstGeom prst="rect">
            <a:avLst/>
          </a:prstGeom>
          <a:noFill/>
          <a:ln w="9525">
            <a:noFill/>
            <a:miter lim="800000"/>
            <a:headEnd/>
            <a:tailEnd/>
          </a:ln>
        </p:spPr>
      </p:pic>
      <p:pic>
        <p:nvPicPr>
          <p:cNvPr id="148501" name="Picture 21" descr="energyinvestor"/>
          <p:cNvPicPr>
            <a:picLocks noChangeAspect="1" noChangeArrowheads="1"/>
          </p:cNvPicPr>
          <p:nvPr/>
        </p:nvPicPr>
        <p:blipFill>
          <a:blip r:embed="rId8" cstate="print"/>
          <a:srcRect/>
          <a:stretch>
            <a:fillRect/>
          </a:stretch>
        </p:blipFill>
        <p:spPr bwMode="auto">
          <a:xfrm>
            <a:off x="5562600" y="1219200"/>
            <a:ext cx="3276600" cy="5181600"/>
          </a:xfrm>
          <a:prstGeom prst="rect">
            <a:avLst/>
          </a:prstGeom>
          <a:noFill/>
          <a:ln w="9525">
            <a:noFill/>
            <a:miter lim="800000"/>
            <a:headEnd/>
            <a:tailEnd/>
          </a:ln>
        </p:spPr>
      </p:pic>
      <p:pic>
        <p:nvPicPr>
          <p:cNvPr id="148502" name="Picture 22" descr="160312"/>
          <p:cNvPicPr>
            <a:picLocks noChangeAspect="1" noChangeArrowheads="1"/>
          </p:cNvPicPr>
          <p:nvPr/>
        </p:nvPicPr>
        <p:blipFill>
          <a:blip r:embed="rId9" cstate="print"/>
          <a:srcRect/>
          <a:stretch>
            <a:fillRect/>
          </a:stretch>
        </p:blipFill>
        <p:spPr bwMode="auto">
          <a:xfrm>
            <a:off x="5562600" y="1219200"/>
            <a:ext cx="3352800" cy="5181600"/>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xEl>
                                              <p:pRg st="0" end="0"/>
                                            </p:txEl>
                                          </p:spTgt>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148486"/>
                                        </p:tgtEl>
                                        <p:attrNameLst>
                                          <p:attrName>style.visibility</p:attrName>
                                        </p:attrNameLst>
                                      </p:cBhvr>
                                      <p:to>
                                        <p:strVal val="visible"/>
                                      </p:to>
                                    </p:set>
                                    <p:animEffect transition="in" filter="fade">
                                      <p:cBhvr>
                                        <p:cTn id="9" dur="1000"/>
                                        <p:tgtEl>
                                          <p:spTgt spid="148486"/>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nodeType="clickEffect">
                                  <p:stCondLst>
                                    <p:cond delay="0"/>
                                  </p:stCondLst>
                                  <p:childTnLst>
                                    <p:set>
                                      <p:cBhvr>
                                        <p:cTn id="13" dur="1" fill="hold">
                                          <p:stCondLst>
                                            <p:cond delay="0"/>
                                          </p:stCondLst>
                                        </p:cTn>
                                        <p:tgtEl>
                                          <p:spTgt spid="148486"/>
                                        </p:tgtEl>
                                        <p:attrNameLst>
                                          <p:attrName>style.visibility</p:attrName>
                                        </p:attrNameLst>
                                      </p:cBhvr>
                                      <p:to>
                                        <p:strVal val="hidden"/>
                                      </p:to>
                                    </p:set>
                                  </p:childTnLst>
                                </p:cTn>
                              </p:par>
                              <p:par>
                                <p:cTn id="14" presetID="1" presetClass="entr" presetSubtype="0" fill="hold" nodeType="withEffect">
                                  <p:stCondLst>
                                    <p:cond delay="0"/>
                                  </p:stCondLst>
                                  <p:childTnLst>
                                    <p:set>
                                      <p:cBhvr>
                                        <p:cTn id="15" dur="1" fill="hold">
                                          <p:stCondLst>
                                            <p:cond delay="0"/>
                                          </p:stCondLst>
                                        </p:cTn>
                                        <p:tgtEl>
                                          <p:spTgt spid="37">
                                            <p:txEl>
                                              <p:pRg st="1" end="1"/>
                                            </p:txEl>
                                          </p:spTgt>
                                        </p:tgtEl>
                                        <p:attrNameLst>
                                          <p:attrName>style.visibility</p:attrName>
                                        </p:attrNameLst>
                                      </p:cBhvr>
                                      <p:to>
                                        <p:strVal val="visible"/>
                                      </p:to>
                                    </p:set>
                                  </p:childTnLst>
                                </p:cTn>
                              </p:par>
                              <p:par>
                                <p:cTn id="16" presetID="10" presetClass="entr" presetSubtype="0" fill="hold" nodeType="withEffect">
                                  <p:stCondLst>
                                    <p:cond delay="0"/>
                                  </p:stCondLst>
                                  <p:childTnLst>
                                    <p:set>
                                      <p:cBhvr>
                                        <p:cTn id="17" dur="1" fill="hold">
                                          <p:stCondLst>
                                            <p:cond delay="0"/>
                                          </p:stCondLst>
                                        </p:cTn>
                                        <p:tgtEl>
                                          <p:spTgt spid="148495"/>
                                        </p:tgtEl>
                                        <p:attrNameLst>
                                          <p:attrName>style.visibility</p:attrName>
                                        </p:attrNameLst>
                                      </p:cBhvr>
                                      <p:to>
                                        <p:strVal val="visible"/>
                                      </p:to>
                                    </p:set>
                                    <p:animEffect transition="in" filter="fade">
                                      <p:cBhvr>
                                        <p:cTn id="18" dur="1000"/>
                                        <p:tgtEl>
                                          <p:spTgt spid="148495"/>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148495"/>
                                        </p:tgtEl>
                                        <p:attrNameLst>
                                          <p:attrName>style.visibility</p:attrName>
                                        </p:attrNameLst>
                                      </p:cBhvr>
                                      <p:to>
                                        <p:strVal val="hidden"/>
                                      </p:to>
                                    </p:set>
                                  </p:childTnLst>
                                </p:cTn>
                              </p:par>
                              <p:par>
                                <p:cTn id="23" presetID="1" presetClass="entr" presetSubtype="0" fill="hold" nodeType="withEffect">
                                  <p:stCondLst>
                                    <p:cond delay="0"/>
                                  </p:stCondLst>
                                  <p:childTnLst>
                                    <p:set>
                                      <p:cBhvr>
                                        <p:cTn id="24" dur="1" fill="hold">
                                          <p:stCondLst>
                                            <p:cond delay="0"/>
                                          </p:stCondLst>
                                        </p:cTn>
                                        <p:tgtEl>
                                          <p:spTgt spid="37">
                                            <p:txEl>
                                              <p:pRg st="2" end="2"/>
                                            </p:txEl>
                                          </p:spTgt>
                                        </p:tgtEl>
                                        <p:attrNameLst>
                                          <p:attrName>style.visibility</p:attrName>
                                        </p:attrNameLst>
                                      </p:cBhvr>
                                      <p:to>
                                        <p:strVal val="visible"/>
                                      </p:to>
                                    </p:set>
                                  </p:childTnLst>
                                </p:cTn>
                              </p:par>
                              <p:par>
                                <p:cTn id="25" presetID="10" presetClass="entr" presetSubtype="0" fill="hold" nodeType="withEffect">
                                  <p:stCondLst>
                                    <p:cond delay="0"/>
                                  </p:stCondLst>
                                  <p:childTnLst>
                                    <p:set>
                                      <p:cBhvr>
                                        <p:cTn id="26" dur="1" fill="hold">
                                          <p:stCondLst>
                                            <p:cond delay="0"/>
                                          </p:stCondLst>
                                        </p:cTn>
                                        <p:tgtEl>
                                          <p:spTgt spid="148497"/>
                                        </p:tgtEl>
                                        <p:attrNameLst>
                                          <p:attrName>style.visibility</p:attrName>
                                        </p:attrNameLst>
                                      </p:cBhvr>
                                      <p:to>
                                        <p:strVal val="visible"/>
                                      </p:to>
                                    </p:set>
                                    <p:animEffect transition="in" filter="fade">
                                      <p:cBhvr>
                                        <p:cTn id="27" dur="1000"/>
                                        <p:tgtEl>
                                          <p:spTgt spid="148497"/>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xit" presetSubtype="0" fill="hold" nodeType="clickEffect">
                                  <p:stCondLst>
                                    <p:cond delay="0"/>
                                  </p:stCondLst>
                                  <p:childTnLst>
                                    <p:set>
                                      <p:cBhvr>
                                        <p:cTn id="31" dur="1" fill="hold">
                                          <p:stCondLst>
                                            <p:cond delay="0"/>
                                          </p:stCondLst>
                                        </p:cTn>
                                        <p:tgtEl>
                                          <p:spTgt spid="148497"/>
                                        </p:tgtEl>
                                        <p:attrNameLst>
                                          <p:attrName>style.visibility</p:attrName>
                                        </p:attrNameLst>
                                      </p:cBhvr>
                                      <p:to>
                                        <p:strVal val="hidden"/>
                                      </p:to>
                                    </p:set>
                                  </p:childTnLst>
                                </p:cTn>
                              </p:par>
                              <p:par>
                                <p:cTn id="32" presetID="1" presetClass="entr" presetSubtype="0" fill="hold" nodeType="withEffect">
                                  <p:stCondLst>
                                    <p:cond delay="0"/>
                                  </p:stCondLst>
                                  <p:childTnLst>
                                    <p:set>
                                      <p:cBhvr>
                                        <p:cTn id="33" dur="1" fill="hold">
                                          <p:stCondLst>
                                            <p:cond delay="0"/>
                                          </p:stCondLst>
                                        </p:cTn>
                                        <p:tgtEl>
                                          <p:spTgt spid="37">
                                            <p:txEl>
                                              <p:pRg st="3" end="3"/>
                                            </p:txEl>
                                          </p:spTgt>
                                        </p:tgtEl>
                                        <p:attrNameLst>
                                          <p:attrName>style.visibility</p:attrName>
                                        </p:attrNameLst>
                                      </p:cBhvr>
                                      <p:to>
                                        <p:strVal val="visible"/>
                                      </p:to>
                                    </p:set>
                                  </p:childTnLst>
                                </p:cTn>
                              </p:par>
                              <p:par>
                                <p:cTn id="34" presetID="10" presetClass="entr" presetSubtype="0" fill="hold" nodeType="withEffect">
                                  <p:stCondLst>
                                    <p:cond delay="0"/>
                                  </p:stCondLst>
                                  <p:childTnLst>
                                    <p:set>
                                      <p:cBhvr>
                                        <p:cTn id="35" dur="1" fill="hold">
                                          <p:stCondLst>
                                            <p:cond delay="0"/>
                                          </p:stCondLst>
                                        </p:cTn>
                                        <p:tgtEl>
                                          <p:spTgt spid="148500"/>
                                        </p:tgtEl>
                                        <p:attrNameLst>
                                          <p:attrName>style.visibility</p:attrName>
                                        </p:attrNameLst>
                                      </p:cBhvr>
                                      <p:to>
                                        <p:strVal val="visible"/>
                                      </p:to>
                                    </p:set>
                                    <p:animEffect transition="in" filter="fade">
                                      <p:cBhvr>
                                        <p:cTn id="36" dur="1000"/>
                                        <p:tgtEl>
                                          <p:spTgt spid="148500"/>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nodeType="clickEffect">
                                  <p:stCondLst>
                                    <p:cond delay="0"/>
                                  </p:stCondLst>
                                  <p:childTnLst>
                                    <p:set>
                                      <p:cBhvr>
                                        <p:cTn id="40" dur="1" fill="hold">
                                          <p:stCondLst>
                                            <p:cond delay="0"/>
                                          </p:stCondLst>
                                        </p:cTn>
                                        <p:tgtEl>
                                          <p:spTgt spid="148500"/>
                                        </p:tgtEl>
                                        <p:attrNameLst>
                                          <p:attrName>style.visibility</p:attrName>
                                        </p:attrNameLst>
                                      </p:cBhvr>
                                      <p:to>
                                        <p:strVal val="hidden"/>
                                      </p:to>
                                    </p:set>
                                  </p:childTnLst>
                                </p:cTn>
                              </p:par>
                              <p:par>
                                <p:cTn id="41" presetID="1" presetClass="entr" presetSubtype="0" fill="hold" nodeType="withEffect">
                                  <p:stCondLst>
                                    <p:cond delay="0"/>
                                  </p:stCondLst>
                                  <p:childTnLst>
                                    <p:set>
                                      <p:cBhvr>
                                        <p:cTn id="42" dur="1" fill="hold">
                                          <p:stCondLst>
                                            <p:cond delay="0"/>
                                          </p:stCondLst>
                                        </p:cTn>
                                        <p:tgtEl>
                                          <p:spTgt spid="37">
                                            <p:txEl>
                                              <p:pRg st="4" end="4"/>
                                            </p:txEl>
                                          </p:spTgt>
                                        </p:tgtEl>
                                        <p:attrNameLst>
                                          <p:attrName>style.visibility</p:attrName>
                                        </p:attrNameLst>
                                      </p:cBhvr>
                                      <p:to>
                                        <p:strVal val="visible"/>
                                      </p:to>
                                    </p:set>
                                  </p:childTnLst>
                                </p:cTn>
                              </p:par>
                              <p:par>
                                <p:cTn id="43" presetID="10" presetClass="entr" presetSubtype="0" fill="hold" nodeType="withEffect">
                                  <p:stCondLst>
                                    <p:cond delay="0"/>
                                  </p:stCondLst>
                                  <p:childTnLst>
                                    <p:set>
                                      <p:cBhvr>
                                        <p:cTn id="44" dur="1" fill="hold">
                                          <p:stCondLst>
                                            <p:cond delay="0"/>
                                          </p:stCondLst>
                                        </p:cTn>
                                        <p:tgtEl>
                                          <p:spTgt spid="148498"/>
                                        </p:tgtEl>
                                        <p:attrNameLst>
                                          <p:attrName>style.visibility</p:attrName>
                                        </p:attrNameLst>
                                      </p:cBhvr>
                                      <p:to>
                                        <p:strVal val="visible"/>
                                      </p:to>
                                    </p:set>
                                    <p:animEffect transition="in" filter="fade">
                                      <p:cBhvr>
                                        <p:cTn id="45" dur="1000"/>
                                        <p:tgtEl>
                                          <p:spTgt spid="148498"/>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xit" presetSubtype="0" fill="hold" nodeType="clickEffect">
                                  <p:stCondLst>
                                    <p:cond delay="0"/>
                                  </p:stCondLst>
                                  <p:childTnLst>
                                    <p:set>
                                      <p:cBhvr>
                                        <p:cTn id="49" dur="1" fill="hold">
                                          <p:stCondLst>
                                            <p:cond delay="0"/>
                                          </p:stCondLst>
                                        </p:cTn>
                                        <p:tgtEl>
                                          <p:spTgt spid="148498"/>
                                        </p:tgtEl>
                                        <p:attrNameLst>
                                          <p:attrName>style.visibility</p:attrName>
                                        </p:attrNameLst>
                                      </p:cBhvr>
                                      <p:to>
                                        <p:strVal val="hidden"/>
                                      </p:to>
                                    </p:set>
                                  </p:childTnLst>
                                </p:cTn>
                              </p:par>
                              <p:par>
                                <p:cTn id="50" presetID="1" presetClass="entr" presetSubtype="0" fill="hold" nodeType="withEffect">
                                  <p:stCondLst>
                                    <p:cond delay="0"/>
                                  </p:stCondLst>
                                  <p:childTnLst>
                                    <p:set>
                                      <p:cBhvr>
                                        <p:cTn id="51" dur="1" fill="hold">
                                          <p:stCondLst>
                                            <p:cond delay="0"/>
                                          </p:stCondLst>
                                        </p:cTn>
                                        <p:tgtEl>
                                          <p:spTgt spid="37">
                                            <p:txEl>
                                              <p:pRg st="5" end="5"/>
                                            </p:txEl>
                                          </p:spTgt>
                                        </p:tgtEl>
                                        <p:attrNameLst>
                                          <p:attrName>style.visibility</p:attrName>
                                        </p:attrNameLst>
                                      </p:cBhvr>
                                      <p:to>
                                        <p:strVal val="visible"/>
                                      </p:to>
                                    </p:set>
                                  </p:childTnLst>
                                </p:cTn>
                              </p:par>
                              <p:par>
                                <p:cTn id="52" presetID="10" presetClass="entr" presetSubtype="0" fill="hold" nodeType="withEffect">
                                  <p:stCondLst>
                                    <p:cond delay="0"/>
                                  </p:stCondLst>
                                  <p:childTnLst>
                                    <p:set>
                                      <p:cBhvr>
                                        <p:cTn id="53" dur="1" fill="hold">
                                          <p:stCondLst>
                                            <p:cond delay="0"/>
                                          </p:stCondLst>
                                        </p:cTn>
                                        <p:tgtEl>
                                          <p:spTgt spid="148501"/>
                                        </p:tgtEl>
                                        <p:attrNameLst>
                                          <p:attrName>style.visibility</p:attrName>
                                        </p:attrNameLst>
                                      </p:cBhvr>
                                      <p:to>
                                        <p:strVal val="visible"/>
                                      </p:to>
                                    </p:set>
                                    <p:animEffect transition="in" filter="fade">
                                      <p:cBhvr>
                                        <p:cTn id="54" dur="1000"/>
                                        <p:tgtEl>
                                          <p:spTgt spid="148501"/>
                                        </p:tgtEl>
                                      </p:cBhvr>
                                    </p:animEffec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nodeType="clickEffect">
                                  <p:stCondLst>
                                    <p:cond delay="0"/>
                                  </p:stCondLst>
                                  <p:childTnLst>
                                    <p:set>
                                      <p:cBhvr>
                                        <p:cTn id="58" dur="1" fill="hold">
                                          <p:stCondLst>
                                            <p:cond delay="0"/>
                                          </p:stCondLst>
                                        </p:cTn>
                                        <p:tgtEl>
                                          <p:spTgt spid="148501"/>
                                        </p:tgtEl>
                                        <p:attrNameLst>
                                          <p:attrName>style.visibility</p:attrName>
                                        </p:attrNameLst>
                                      </p:cBhvr>
                                      <p:to>
                                        <p:strVal val="hidden"/>
                                      </p:to>
                                    </p:set>
                                  </p:childTnLst>
                                </p:cTn>
                              </p:par>
                              <p:par>
                                <p:cTn id="59" presetID="1" presetClass="entr" presetSubtype="0" fill="hold" nodeType="withEffect">
                                  <p:stCondLst>
                                    <p:cond delay="0"/>
                                  </p:stCondLst>
                                  <p:childTnLst>
                                    <p:set>
                                      <p:cBhvr>
                                        <p:cTn id="60" dur="1" fill="hold">
                                          <p:stCondLst>
                                            <p:cond delay="0"/>
                                          </p:stCondLst>
                                        </p:cTn>
                                        <p:tgtEl>
                                          <p:spTgt spid="37">
                                            <p:txEl>
                                              <p:pRg st="6" end="6"/>
                                            </p:txEl>
                                          </p:spTgt>
                                        </p:tgtEl>
                                        <p:attrNameLst>
                                          <p:attrName>style.visibility</p:attrName>
                                        </p:attrNameLst>
                                      </p:cBhvr>
                                      <p:to>
                                        <p:strVal val="visible"/>
                                      </p:to>
                                    </p:set>
                                  </p:childTnLst>
                                </p:cTn>
                              </p:par>
                              <p:par>
                                <p:cTn id="61" presetID="10" presetClass="entr" presetSubtype="0" fill="hold" nodeType="withEffect">
                                  <p:stCondLst>
                                    <p:cond delay="0"/>
                                  </p:stCondLst>
                                  <p:childTnLst>
                                    <p:set>
                                      <p:cBhvr>
                                        <p:cTn id="62" dur="1" fill="hold">
                                          <p:stCondLst>
                                            <p:cond delay="0"/>
                                          </p:stCondLst>
                                        </p:cTn>
                                        <p:tgtEl>
                                          <p:spTgt spid="148502"/>
                                        </p:tgtEl>
                                        <p:attrNameLst>
                                          <p:attrName>style.visibility</p:attrName>
                                        </p:attrNameLst>
                                      </p:cBhvr>
                                      <p:to>
                                        <p:strVal val="visible"/>
                                      </p:to>
                                    </p:set>
                                    <p:animEffect transition="in" filter="fade">
                                      <p:cBhvr>
                                        <p:cTn id="63" dur="1000"/>
                                        <p:tgtEl>
                                          <p:spTgt spid="1485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6"/>
          <p:cNvSpPr>
            <a:spLocks noGrp="1" noChangeArrowheads="1"/>
          </p:cNvSpPr>
          <p:nvPr>
            <p:ph type="sldNum" sz="quarter" idx="12"/>
          </p:nvPr>
        </p:nvSpPr>
        <p:spPr/>
        <p:txBody>
          <a:bodyPr/>
          <a:lstStyle/>
          <a:p>
            <a:pPr>
              <a:defRPr/>
            </a:pPr>
            <a:fld id="{717E217D-6715-4DBA-A881-4C19641DB1D8}" type="slidenum">
              <a:rPr lang="en-US"/>
              <a:pPr>
                <a:defRPr/>
              </a:pPr>
              <a:t>8</a:t>
            </a:fld>
            <a:endParaRPr lang="en-US"/>
          </a:p>
        </p:txBody>
      </p:sp>
      <p:sp>
        <p:nvSpPr>
          <p:cNvPr id="10243" name="Rectangle 2"/>
          <p:cNvSpPr>
            <a:spLocks noGrp="1" noChangeArrowheads="1"/>
          </p:cNvSpPr>
          <p:nvPr>
            <p:ph type="title"/>
          </p:nvPr>
        </p:nvSpPr>
        <p:spPr>
          <a:xfrm>
            <a:off x="152400" y="228600"/>
            <a:ext cx="7086600" cy="584200"/>
          </a:xfrm>
          <a:noFill/>
          <a:effectLst>
            <a:prstShdw prst="shdw12">
              <a:schemeClr val="bg2">
                <a:alpha val="50000"/>
              </a:schemeClr>
            </a:prstShdw>
          </a:effectLst>
        </p:spPr>
        <p:txBody>
          <a:bodyPr anchor="t">
            <a:spAutoFit/>
          </a:bodyPr>
          <a:lstStyle/>
          <a:p>
            <a:r>
              <a:rPr lang="fa-IR" sz="3200" b="1" dirty="0" smtClean="0">
                <a:solidFill>
                  <a:srgbClr val="000066"/>
                </a:solidFill>
                <a:cs typeface="B Titr" pitchFamily="2" charset="-78"/>
              </a:rPr>
              <a:t>بازیگران شرکت‌</a:t>
            </a:r>
            <a:endParaRPr lang="en-US" sz="3200" b="1" dirty="0" smtClean="0">
              <a:solidFill>
                <a:srgbClr val="000066"/>
              </a:solidFill>
              <a:cs typeface="B Titr" pitchFamily="2" charset="-78"/>
            </a:endParaRPr>
          </a:p>
        </p:txBody>
      </p:sp>
      <p:sp>
        <p:nvSpPr>
          <p:cNvPr id="189445" name="Rectangle 5"/>
          <p:cNvSpPr>
            <a:spLocks noChangeArrowheads="1"/>
          </p:cNvSpPr>
          <p:nvPr/>
        </p:nvSpPr>
        <p:spPr bwMode="auto">
          <a:xfrm>
            <a:off x="6477000" y="1162050"/>
            <a:ext cx="2057400" cy="1752600"/>
          </a:xfrm>
          <a:prstGeom prst="rect">
            <a:avLst/>
          </a:prstGeom>
          <a:solidFill>
            <a:srgbClr val="CC99FF"/>
          </a:solidFill>
          <a:ln w="9525">
            <a:solidFill>
              <a:srgbClr val="CC99FF"/>
            </a:solidFill>
            <a:miter lim="800000"/>
            <a:headEnd/>
            <a:tailEnd/>
          </a:ln>
        </p:spPr>
        <p:txBody>
          <a:bodyPr wrap="none" anchor="ctr"/>
          <a:lstStyle/>
          <a:p>
            <a:pPr algn="ctr"/>
            <a:r>
              <a:rPr lang="en-US" sz="1400" b="1">
                <a:solidFill>
                  <a:srgbClr val="000066"/>
                </a:solidFill>
                <a:cs typeface="B Titr" pitchFamily="2" charset="-78"/>
              </a:rPr>
              <a:t>    </a:t>
            </a:r>
            <a:r>
              <a:rPr lang="fa-IR" sz="1600">
                <a:cs typeface="B Titr" pitchFamily="2" charset="-78"/>
              </a:rPr>
              <a:t>هیأت‌مدیره</a:t>
            </a:r>
            <a:endParaRPr lang="en-US" sz="1600">
              <a:cs typeface="B Titr" pitchFamily="2" charset="-78"/>
            </a:endParaRPr>
          </a:p>
        </p:txBody>
      </p:sp>
      <p:grpSp>
        <p:nvGrpSpPr>
          <p:cNvPr id="2" name="Group 6"/>
          <p:cNvGrpSpPr>
            <a:grpSpLocks/>
          </p:cNvGrpSpPr>
          <p:nvPr/>
        </p:nvGrpSpPr>
        <p:grpSpPr bwMode="auto">
          <a:xfrm>
            <a:off x="6477000" y="2457450"/>
            <a:ext cx="2057400" cy="2209800"/>
            <a:chOff x="4188" y="1364"/>
            <a:chExt cx="1296" cy="1392"/>
          </a:xfrm>
        </p:grpSpPr>
        <p:sp>
          <p:nvSpPr>
            <p:cNvPr id="10283" name="Rectangle 7"/>
            <p:cNvSpPr>
              <a:spLocks noChangeArrowheads="1"/>
            </p:cNvSpPr>
            <p:nvPr/>
          </p:nvSpPr>
          <p:spPr bwMode="auto">
            <a:xfrm>
              <a:off x="4188" y="1652"/>
              <a:ext cx="1296" cy="1104"/>
            </a:xfrm>
            <a:prstGeom prst="rect">
              <a:avLst/>
            </a:prstGeom>
            <a:solidFill>
              <a:srgbClr val="FFCCFF"/>
            </a:solidFill>
            <a:ln w="9525">
              <a:solidFill>
                <a:srgbClr val="FFCCFF"/>
              </a:solidFill>
              <a:miter lim="800000"/>
              <a:headEnd/>
              <a:tailEnd/>
            </a:ln>
          </p:spPr>
          <p:txBody>
            <a:bodyPr wrap="none" anchor="ctr"/>
            <a:lstStyle/>
            <a:p>
              <a:pPr algn="ctr"/>
              <a:r>
                <a:rPr lang="en-US" sz="1400" b="1">
                  <a:solidFill>
                    <a:srgbClr val="000066"/>
                  </a:solidFill>
                  <a:cs typeface="B Titr" pitchFamily="2" charset="-78"/>
                </a:rPr>
                <a:t>    </a:t>
              </a:r>
              <a:r>
                <a:rPr lang="fa-IR" sz="1600" b="1">
                  <a:solidFill>
                    <a:srgbClr val="000066"/>
                  </a:solidFill>
                  <a:cs typeface="B Titr" pitchFamily="2" charset="-78"/>
                </a:rPr>
                <a:t>سهامداران</a:t>
              </a:r>
              <a:endParaRPr lang="en-US" sz="1600" b="1">
                <a:solidFill>
                  <a:srgbClr val="000066"/>
                </a:solidFill>
                <a:cs typeface="B Titr" pitchFamily="2" charset="-78"/>
              </a:endParaRPr>
            </a:p>
          </p:txBody>
        </p:sp>
        <p:sp>
          <p:nvSpPr>
            <p:cNvPr id="10284" name="AutoShape 8"/>
            <p:cNvSpPr>
              <a:spLocks noChangeArrowheads="1"/>
            </p:cNvSpPr>
            <p:nvPr/>
          </p:nvSpPr>
          <p:spPr bwMode="auto">
            <a:xfrm rot="-5400000">
              <a:off x="4812" y="1388"/>
              <a:ext cx="288" cy="240"/>
            </a:xfrm>
            <a:prstGeom prst="flowChartDelay">
              <a:avLst/>
            </a:prstGeom>
            <a:solidFill>
              <a:srgbClr val="FFCCFF"/>
            </a:solidFill>
            <a:ln w="9525">
              <a:solidFill>
                <a:srgbClr val="FFCCFF"/>
              </a:solidFill>
              <a:miter lim="800000"/>
              <a:headEnd/>
              <a:tailEnd/>
            </a:ln>
          </p:spPr>
          <p:txBody>
            <a:bodyPr vert="eaVert" wrap="none" anchor="ctr"/>
            <a:lstStyle/>
            <a:p>
              <a:pPr algn="ctr"/>
              <a:endParaRPr lang="en-US">
                <a:solidFill>
                  <a:srgbClr val="000066"/>
                </a:solidFill>
                <a:cs typeface="B Titr" pitchFamily="2" charset="-78"/>
              </a:endParaRPr>
            </a:p>
          </p:txBody>
        </p:sp>
      </p:grpSp>
      <p:grpSp>
        <p:nvGrpSpPr>
          <p:cNvPr id="3" name="Group 9"/>
          <p:cNvGrpSpPr>
            <a:grpSpLocks/>
          </p:cNvGrpSpPr>
          <p:nvPr/>
        </p:nvGrpSpPr>
        <p:grpSpPr bwMode="auto">
          <a:xfrm>
            <a:off x="6477000" y="4210050"/>
            <a:ext cx="2057400" cy="2209800"/>
            <a:chOff x="4188" y="2468"/>
            <a:chExt cx="1296" cy="1392"/>
          </a:xfrm>
        </p:grpSpPr>
        <p:sp>
          <p:nvSpPr>
            <p:cNvPr id="10281" name="Rectangle 10"/>
            <p:cNvSpPr>
              <a:spLocks noChangeArrowheads="1"/>
            </p:cNvSpPr>
            <p:nvPr/>
          </p:nvSpPr>
          <p:spPr bwMode="auto">
            <a:xfrm>
              <a:off x="4188" y="2756"/>
              <a:ext cx="1296" cy="1104"/>
            </a:xfrm>
            <a:prstGeom prst="rect">
              <a:avLst/>
            </a:prstGeom>
            <a:solidFill>
              <a:srgbClr val="CC9900"/>
            </a:solidFill>
            <a:ln w="9525">
              <a:solidFill>
                <a:srgbClr val="CC9900"/>
              </a:solidFill>
              <a:miter lim="800000"/>
              <a:headEnd/>
              <a:tailEnd/>
            </a:ln>
          </p:spPr>
          <p:txBody>
            <a:bodyPr wrap="none" anchor="ctr"/>
            <a:lstStyle/>
            <a:p>
              <a:pPr algn="ctr"/>
              <a:r>
                <a:rPr lang="en-US" sz="1600" b="1">
                  <a:solidFill>
                    <a:srgbClr val="000066"/>
                  </a:solidFill>
                  <a:cs typeface="B Titr" pitchFamily="2" charset="-78"/>
                </a:rPr>
                <a:t>       </a:t>
              </a:r>
              <a:r>
                <a:rPr lang="fa-IR" sz="1600" b="1">
                  <a:solidFill>
                    <a:srgbClr val="000066"/>
                  </a:solidFill>
                  <a:cs typeface="B Titr" pitchFamily="2" charset="-78"/>
                </a:rPr>
                <a:t>حسابرسان</a:t>
              </a:r>
              <a:endParaRPr lang="en-US" sz="1600" b="1">
                <a:solidFill>
                  <a:srgbClr val="000066"/>
                </a:solidFill>
                <a:cs typeface="B Titr" pitchFamily="2" charset="-78"/>
              </a:endParaRPr>
            </a:p>
          </p:txBody>
        </p:sp>
        <p:sp>
          <p:nvSpPr>
            <p:cNvPr id="10282" name="AutoShape 11"/>
            <p:cNvSpPr>
              <a:spLocks noChangeArrowheads="1"/>
            </p:cNvSpPr>
            <p:nvPr/>
          </p:nvSpPr>
          <p:spPr bwMode="auto">
            <a:xfrm rot="-5400000">
              <a:off x="4836" y="2492"/>
              <a:ext cx="288" cy="240"/>
            </a:xfrm>
            <a:prstGeom prst="flowChartDelay">
              <a:avLst/>
            </a:prstGeom>
            <a:solidFill>
              <a:srgbClr val="CC9900"/>
            </a:solidFill>
            <a:ln w="9525">
              <a:solidFill>
                <a:srgbClr val="CC9900"/>
              </a:solidFill>
              <a:miter lim="800000"/>
              <a:headEnd/>
              <a:tailEnd/>
            </a:ln>
          </p:spPr>
          <p:txBody>
            <a:bodyPr vert="eaVert" wrap="none" anchor="ctr"/>
            <a:lstStyle/>
            <a:p>
              <a:pPr algn="ctr"/>
              <a:endParaRPr lang="en-US">
                <a:solidFill>
                  <a:srgbClr val="000066"/>
                </a:solidFill>
                <a:cs typeface="B Titr" pitchFamily="2" charset="-78"/>
              </a:endParaRPr>
            </a:p>
          </p:txBody>
        </p:sp>
      </p:grpSp>
      <p:grpSp>
        <p:nvGrpSpPr>
          <p:cNvPr id="4" name="Group 13"/>
          <p:cNvGrpSpPr>
            <a:grpSpLocks/>
          </p:cNvGrpSpPr>
          <p:nvPr/>
        </p:nvGrpSpPr>
        <p:grpSpPr bwMode="auto">
          <a:xfrm>
            <a:off x="3962400" y="4667250"/>
            <a:ext cx="2971800" cy="1752600"/>
            <a:chOff x="2604" y="2756"/>
            <a:chExt cx="1872" cy="1104"/>
          </a:xfrm>
        </p:grpSpPr>
        <p:grpSp>
          <p:nvGrpSpPr>
            <p:cNvPr id="10277" name="Group 14"/>
            <p:cNvGrpSpPr>
              <a:grpSpLocks/>
            </p:cNvGrpSpPr>
            <p:nvPr/>
          </p:nvGrpSpPr>
          <p:grpSpPr bwMode="auto">
            <a:xfrm>
              <a:off x="2892" y="2756"/>
              <a:ext cx="1584" cy="1104"/>
              <a:chOff x="2892" y="2756"/>
              <a:chExt cx="1584" cy="1104"/>
            </a:xfrm>
          </p:grpSpPr>
          <p:sp>
            <p:nvSpPr>
              <p:cNvPr id="10279" name="Rectangle 15"/>
              <p:cNvSpPr>
                <a:spLocks noChangeArrowheads="1"/>
              </p:cNvSpPr>
              <p:nvPr/>
            </p:nvSpPr>
            <p:spPr bwMode="auto">
              <a:xfrm>
                <a:off x="2892" y="2756"/>
                <a:ext cx="1296" cy="1104"/>
              </a:xfrm>
              <a:prstGeom prst="rect">
                <a:avLst/>
              </a:prstGeom>
              <a:solidFill>
                <a:srgbClr val="FF6600"/>
              </a:solidFill>
              <a:ln w="9525">
                <a:solidFill>
                  <a:srgbClr val="FF6600"/>
                </a:solidFill>
                <a:miter lim="800000"/>
                <a:headEnd/>
                <a:tailEnd/>
              </a:ln>
            </p:spPr>
            <p:txBody>
              <a:bodyPr wrap="none" anchor="ctr"/>
              <a:lstStyle/>
              <a:p>
                <a:pPr algn="ctr"/>
                <a:endParaRPr lang="en-US" sz="1400" b="1">
                  <a:solidFill>
                    <a:srgbClr val="000066"/>
                  </a:solidFill>
                  <a:cs typeface="B Titr" pitchFamily="2" charset="-78"/>
                </a:endParaRPr>
              </a:p>
              <a:p>
                <a:pPr algn="ctr"/>
                <a:r>
                  <a:rPr lang="fa-IR" b="1">
                    <a:solidFill>
                      <a:srgbClr val="000066"/>
                    </a:solidFill>
                    <a:cs typeface="B Titr" pitchFamily="2" charset="-78"/>
                  </a:rPr>
                  <a:t>اعتباردهندگان</a:t>
                </a:r>
                <a:endParaRPr lang="en-US" b="1">
                  <a:solidFill>
                    <a:srgbClr val="000066"/>
                  </a:solidFill>
                  <a:cs typeface="B Titr" pitchFamily="2" charset="-78"/>
                </a:endParaRPr>
              </a:p>
              <a:p>
                <a:pPr algn="ctr"/>
                <a:endParaRPr lang="en-US" sz="1400" b="1">
                  <a:solidFill>
                    <a:srgbClr val="000066"/>
                  </a:solidFill>
                  <a:cs typeface="B Titr" pitchFamily="2" charset="-78"/>
                </a:endParaRPr>
              </a:p>
            </p:txBody>
          </p:sp>
          <p:sp>
            <p:nvSpPr>
              <p:cNvPr id="10280" name="AutoShape 16"/>
              <p:cNvSpPr>
                <a:spLocks noChangeArrowheads="1"/>
              </p:cNvSpPr>
              <p:nvPr/>
            </p:nvSpPr>
            <p:spPr bwMode="auto">
              <a:xfrm>
                <a:off x="4188" y="3188"/>
                <a:ext cx="288" cy="240"/>
              </a:xfrm>
              <a:prstGeom prst="flowChartDelay">
                <a:avLst/>
              </a:prstGeom>
              <a:solidFill>
                <a:srgbClr val="FF6600"/>
              </a:solidFill>
              <a:ln w="9525">
                <a:solidFill>
                  <a:srgbClr val="FF6600"/>
                </a:solidFill>
                <a:miter lim="800000"/>
                <a:headEnd/>
                <a:tailEnd/>
              </a:ln>
            </p:spPr>
            <p:txBody>
              <a:bodyPr wrap="none" anchor="ctr"/>
              <a:lstStyle/>
              <a:p>
                <a:pPr algn="ctr"/>
                <a:endParaRPr lang="en-US">
                  <a:solidFill>
                    <a:srgbClr val="000066"/>
                  </a:solidFill>
                  <a:cs typeface="B Titr" pitchFamily="2" charset="-78"/>
                </a:endParaRPr>
              </a:p>
            </p:txBody>
          </p:sp>
        </p:grpSp>
        <p:sp>
          <p:nvSpPr>
            <p:cNvPr id="10278" name="AutoShape 17"/>
            <p:cNvSpPr>
              <a:spLocks noChangeArrowheads="1"/>
            </p:cNvSpPr>
            <p:nvPr/>
          </p:nvSpPr>
          <p:spPr bwMode="auto">
            <a:xfrm flipH="1">
              <a:off x="2604" y="3188"/>
              <a:ext cx="288" cy="240"/>
            </a:xfrm>
            <a:prstGeom prst="flowChartDelay">
              <a:avLst/>
            </a:prstGeom>
            <a:solidFill>
              <a:srgbClr val="FF6600"/>
            </a:solidFill>
            <a:ln w="9525">
              <a:solidFill>
                <a:srgbClr val="FF6600"/>
              </a:solidFill>
              <a:miter lim="800000"/>
              <a:headEnd/>
              <a:tailEnd/>
            </a:ln>
          </p:spPr>
          <p:txBody>
            <a:bodyPr wrap="none" anchor="ctr"/>
            <a:lstStyle/>
            <a:p>
              <a:pPr algn="ctr"/>
              <a:endParaRPr lang="en-US">
                <a:solidFill>
                  <a:srgbClr val="000066"/>
                </a:solidFill>
                <a:cs typeface="B Titr" pitchFamily="2" charset="-78"/>
              </a:endParaRPr>
            </a:p>
          </p:txBody>
        </p:sp>
      </p:grpSp>
      <p:grpSp>
        <p:nvGrpSpPr>
          <p:cNvPr id="6" name="Group 21"/>
          <p:cNvGrpSpPr>
            <a:grpSpLocks/>
          </p:cNvGrpSpPr>
          <p:nvPr/>
        </p:nvGrpSpPr>
        <p:grpSpPr bwMode="auto">
          <a:xfrm>
            <a:off x="4419600" y="1162050"/>
            <a:ext cx="2495550" cy="2228850"/>
            <a:chOff x="2892" y="548"/>
            <a:chExt cx="1572" cy="1404"/>
          </a:xfrm>
        </p:grpSpPr>
        <p:sp>
          <p:nvSpPr>
            <p:cNvPr id="10274" name="Rectangle 22"/>
            <p:cNvSpPr>
              <a:spLocks noChangeArrowheads="1"/>
            </p:cNvSpPr>
            <p:nvPr/>
          </p:nvSpPr>
          <p:spPr bwMode="auto">
            <a:xfrm>
              <a:off x="2892" y="548"/>
              <a:ext cx="1296" cy="1104"/>
            </a:xfrm>
            <a:prstGeom prst="rect">
              <a:avLst/>
            </a:prstGeom>
            <a:solidFill>
              <a:srgbClr val="66FFFF"/>
            </a:solidFill>
            <a:ln w="9525">
              <a:solidFill>
                <a:srgbClr val="66FFFF"/>
              </a:solidFill>
              <a:miter lim="800000"/>
              <a:headEnd/>
              <a:tailEnd/>
            </a:ln>
          </p:spPr>
          <p:txBody>
            <a:bodyPr wrap="none" anchor="ctr"/>
            <a:lstStyle/>
            <a:p>
              <a:pPr algn="ctr"/>
              <a:r>
                <a:rPr lang="en-US" sz="1400" b="1">
                  <a:solidFill>
                    <a:srgbClr val="000066"/>
                  </a:solidFill>
                  <a:cs typeface="B Titr" pitchFamily="2" charset="-78"/>
                </a:rPr>
                <a:t>    </a:t>
              </a:r>
              <a:r>
                <a:rPr lang="fa-IR" sz="1600" b="1">
                  <a:solidFill>
                    <a:srgbClr val="000066"/>
                  </a:solidFill>
                  <a:cs typeface="B Titr" pitchFamily="2" charset="-78"/>
                </a:rPr>
                <a:t>مدیرعامل</a:t>
              </a:r>
              <a:endParaRPr lang="en-US" sz="1600" b="1">
                <a:solidFill>
                  <a:srgbClr val="000066"/>
                </a:solidFill>
                <a:cs typeface="B Titr" pitchFamily="2" charset="-78"/>
              </a:endParaRPr>
            </a:p>
          </p:txBody>
        </p:sp>
        <p:sp>
          <p:nvSpPr>
            <p:cNvPr id="10275" name="AutoShape 23"/>
            <p:cNvSpPr>
              <a:spLocks noChangeArrowheads="1"/>
            </p:cNvSpPr>
            <p:nvPr/>
          </p:nvSpPr>
          <p:spPr bwMode="auto">
            <a:xfrm>
              <a:off x="4176" y="992"/>
              <a:ext cx="288" cy="240"/>
            </a:xfrm>
            <a:prstGeom prst="flowChartDelay">
              <a:avLst/>
            </a:prstGeom>
            <a:solidFill>
              <a:srgbClr val="66FFFF"/>
            </a:solidFill>
            <a:ln w="9525">
              <a:solidFill>
                <a:srgbClr val="66FFFF"/>
              </a:solidFill>
              <a:miter lim="800000"/>
              <a:headEnd/>
              <a:tailEnd/>
            </a:ln>
          </p:spPr>
          <p:txBody>
            <a:bodyPr wrap="none" anchor="ctr"/>
            <a:lstStyle/>
            <a:p>
              <a:pPr algn="ctr"/>
              <a:endParaRPr lang="en-US">
                <a:solidFill>
                  <a:srgbClr val="000066"/>
                </a:solidFill>
                <a:cs typeface="B Titr" pitchFamily="2" charset="-78"/>
              </a:endParaRPr>
            </a:p>
          </p:txBody>
        </p:sp>
        <p:sp>
          <p:nvSpPr>
            <p:cNvPr id="10276" name="AutoShape 24"/>
            <p:cNvSpPr>
              <a:spLocks noChangeArrowheads="1"/>
            </p:cNvSpPr>
            <p:nvPr/>
          </p:nvSpPr>
          <p:spPr bwMode="auto">
            <a:xfrm rot="5400000">
              <a:off x="3456" y="1688"/>
              <a:ext cx="288" cy="240"/>
            </a:xfrm>
            <a:prstGeom prst="flowChartDelay">
              <a:avLst/>
            </a:prstGeom>
            <a:solidFill>
              <a:srgbClr val="66FFFF"/>
            </a:solidFill>
            <a:ln w="9525">
              <a:solidFill>
                <a:srgbClr val="66FFFF"/>
              </a:solidFill>
              <a:miter lim="800000"/>
              <a:headEnd/>
              <a:tailEnd/>
            </a:ln>
          </p:spPr>
          <p:txBody>
            <a:bodyPr rot="10800000" vert="eaVert" wrap="none" anchor="ctr"/>
            <a:lstStyle/>
            <a:p>
              <a:pPr algn="ctr"/>
              <a:endParaRPr lang="en-US">
                <a:solidFill>
                  <a:srgbClr val="000066"/>
                </a:solidFill>
                <a:cs typeface="B Titr" pitchFamily="2" charset="-78"/>
              </a:endParaRPr>
            </a:p>
          </p:txBody>
        </p:sp>
      </p:grpSp>
      <p:sp>
        <p:nvSpPr>
          <p:cNvPr id="189466" name="Rectangle 26"/>
          <p:cNvSpPr>
            <a:spLocks noChangeArrowheads="1"/>
          </p:cNvSpPr>
          <p:nvPr/>
        </p:nvSpPr>
        <p:spPr bwMode="auto">
          <a:xfrm>
            <a:off x="304800" y="1143000"/>
            <a:ext cx="2057400" cy="1752600"/>
          </a:xfrm>
          <a:prstGeom prst="rect">
            <a:avLst/>
          </a:prstGeom>
          <a:solidFill>
            <a:srgbClr val="33CC33"/>
          </a:solidFill>
          <a:ln w="9525">
            <a:solidFill>
              <a:srgbClr val="33CC33"/>
            </a:solidFill>
            <a:miter lim="800000"/>
            <a:headEnd/>
            <a:tailEnd/>
          </a:ln>
        </p:spPr>
        <p:txBody>
          <a:bodyPr wrap="none" anchor="ctr"/>
          <a:lstStyle/>
          <a:p>
            <a:pPr algn="ctr"/>
            <a:r>
              <a:rPr lang="fa-IR" sz="1600" b="1">
                <a:solidFill>
                  <a:srgbClr val="000066"/>
                </a:solidFill>
                <a:cs typeface="B Titr" pitchFamily="2" charset="-78"/>
              </a:rPr>
              <a:t>جوامع مدنی</a:t>
            </a:r>
            <a:endParaRPr lang="en-US" sz="1600" b="1">
              <a:solidFill>
                <a:srgbClr val="000066"/>
              </a:solidFill>
              <a:cs typeface="B Titr" pitchFamily="2" charset="-78"/>
            </a:endParaRPr>
          </a:p>
        </p:txBody>
      </p:sp>
      <p:grpSp>
        <p:nvGrpSpPr>
          <p:cNvPr id="7" name="Group 28"/>
          <p:cNvGrpSpPr>
            <a:grpSpLocks/>
          </p:cNvGrpSpPr>
          <p:nvPr/>
        </p:nvGrpSpPr>
        <p:grpSpPr bwMode="auto">
          <a:xfrm>
            <a:off x="304800" y="2381250"/>
            <a:ext cx="2514600" cy="2286000"/>
            <a:chOff x="300" y="1364"/>
            <a:chExt cx="1584" cy="1392"/>
          </a:xfrm>
        </p:grpSpPr>
        <p:sp>
          <p:nvSpPr>
            <p:cNvPr id="10270" name="AutoShape 29"/>
            <p:cNvSpPr>
              <a:spLocks noChangeArrowheads="1"/>
            </p:cNvSpPr>
            <p:nvPr/>
          </p:nvSpPr>
          <p:spPr bwMode="auto">
            <a:xfrm rot="-5400000">
              <a:off x="780" y="1388"/>
              <a:ext cx="288" cy="240"/>
            </a:xfrm>
            <a:prstGeom prst="flowChartDelay">
              <a:avLst/>
            </a:prstGeom>
            <a:solidFill>
              <a:srgbClr val="FF0000"/>
            </a:solidFill>
            <a:ln w="9525">
              <a:solidFill>
                <a:srgbClr val="FF0000"/>
              </a:solidFill>
              <a:miter lim="800000"/>
              <a:headEnd/>
              <a:tailEnd/>
            </a:ln>
          </p:spPr>
          <p:txBody>
            <a:bodyPr vert="eaVert" wrap="none" anchor="ctr"/>
            <a:lstStyle/>
            <a:p>
              <a:pPr algn="ctr"/>
              <a:endParaRPr lang="en-US">
                <a:solidFill>
                  <a:srgbClr val="000066"/>
                </a:solidFill>
                <a:cs typeface="B Titr" pitchFamily="2" charset="-78"/>
              </a:endParaRPr>
            </a:p>
          </p:txBody>
        </p:sp>
        <p:grpSp>
          <p:nvGrpSpPr>
            <p:cNvPr id="10271" name="Group 30"/>
            <p:cNvGrpSpPr>
              <a:grpSpLocks/>
            </p:cNvGrpSpPr>
            <p:nvPr/>
          </p:nvGrpSpPr>
          <p:grpSpPr bwMode="auto">
            <a:xfrm>
              <a:off x="300" y="1652"/>
              <a:ext cx="1584" cy="1104"/>
              <a:chOff x="300" y="1652"/>
              <a:chExt cx="1584" cy="1104"/>
            </a:xfrm>
          </p:grpSpPr>
          <p:sp>
            <p:nvSpPr>
              <p:cNvPr id="10272" name="Rectangle 31"/>
              <p:cNvSpPr>
                <a:spLocks noChangeArrowheads="1"/>
              </p:cNvSpPr>
              <p:nvPr/>
            </p:nvSpPr>
            <p:spPr bwMode="auto">
              <a:xfrm>
                <a:off x="300" y="1652"/>
                <a:ext cx="1296" cy="1104"/>
              </a:xfrm>
              <a:prstGeom prst="rect">
                <a:avLst/>
              </a:prstGeom>
              <a:solidFill>
                <a:srgbClr val="FF0000"/>
              </a:solidFill>
              <a:ln w="9525">
                <a:solidFill>
                  <a:srgbClr val="FF0000"/>
                </a:solidFill>
                <a:miter lim="800000"/>
                <a:headEnd/>
                <a:tailEnd/>
              </a:ln>
            </p:spPr>
            <p:txBody>
              <a:bodyPr wrap="none" anchor="ctr"/>
              <a:lstStyle/>
              <a:p>
                <a:pPr algn="ctr" rtl="1"/>
                <a:r>
                  <a:rPr lang="fa-IR" sz="1600">
                    <a:cs typeface="B Titr" pitchFamily="2" charset="-78"/>
                  </a:rPr>
                  <a:t>بیمه‌کنندگان</a:t>
                </a:r>
                <a:endParaRPr lang="en-US" sz="1600">
                  <a:cs typeface="B Titr" pitchFamily="2" charset="-78"/>
                </a:endParaRPr>
              </a:p>
            </p:txBody>
          </p:sp>
          <p:sp>
            <p:nvSpPr>
              <p:cNvPr id="10273" name="AutoShape 32"/>
              <p:cNvSpPr>
                <a:spLocks noChangeArrowheads="1"/>
              </p:cNvSpPr>
              <p:nvPr/>
            </p:nvSpPr>
            <p:spPr bwMode="auto">
              <a:xfrm>
                <a:off x="1596" y="2084"/>
                <a:ext cx="288" cy="240"/>
              </a:xfrm>
              <a:prstGeom prst="flowChartDelay">
                <a:avLst/>
              </a:prstGeom>
              <a:solidFill>
                <a:srgbClr val="FF0000"/>
              </a:solidFill>
              <a:ln w="9525">
                <a:solidFill>
                  <a:srgbClr val="FF0000"/>
                </a:solidFill>
                <a:miter lim="800000"/>
                <a:headEnd/>
                <a:tailEnd/>
              </a:ln>
            </p:spPr>
            <p:txBody>
              <a:bodyPr wrap="none" anchor="ctr"/>
              <a:lstStyle/>
              <a:p>
                <a:pPr algn="ctr"/>
                <a:endParaRPr lang="en-US">
                  <a:solidFill>
                    <a:srgbClr val="000066"/>
                  </a:solidFill>
                  <a:cs typeface="B Titr" pitchFamily="2" charset="-78"/>
                </a:endParaRPr>
              </a:p>
            </p:txBody>
          </p:sp>
        </p:grpSp>
      </p:grpSp>
      <p:grpSp>
        <p:nvGrpSpPr>
          <p:cNvPr id="9" name="Group 33"/>
          <p:cNvGrpSpPr>
            <a:grpSpLocks/>
          </p:cNvGrpSpPr>
          <p:nvPr/>
        </p:nvGrpSpPr>
        <p:grpSpPr bwMode="auto">
          <a:xfrm>
            <a:off x="1905000" y="1147763"/>
            <a:ext cx="2933700" cy="1752600"/>
            <a:chOff x="1308" y="539"/>
            <a:chExt cx="1848" cy="1104"/>
          </a:xfrm>
        </p:grpSpPr>
        <p:sp>
          <p:nvSpPr>
            <p:cNvPr id="10267" name="Rectangle 34"/>
            <p:cNvSpPr>
              <a:spLocks noChangeArrowheads="1"/>
            </p:cNvSpPr>
            <p:nvPr/>
          </p:nvSpPr>
          <p:spPr bwMode="auto">
            <a:xfrm>
              <a:off x="1597" y="539"/>
              <a:ext cx="1296" cy="1104"/>
            </a:xfrm>
            <a:prstGeom prst="rect">
              <a:avLst/>
            </a:prstGeom>
            <a:solidFill>
              <a:srgbClr val="FF66FF"/>
            </a:solidFill>
            <a:ln w="9525">
              <a:solidFill>
                <a:srgbClr val="FF66FF"/>
              </a:solidFill>
              <a:miter lim="800000"/>
              <a:headEnd/>
              <a:tailEnd/>
            </a:ln>
          </p:spPr>
          <p:txBody>
            <a:bodyPr wrap="none" anchor="ctr"/>
            <a:lstStyle/>
            <a:p>
              <a:pPr algn="ctr"/>
              <a:r>
                <a:rPr lang="fa-IR" sz="1600" b="1" dirty="0" smtClean="0">
                  <a:solidFill>
                    <a:srgbClr val="000066"/>
                  </a:solidFill>
                  <a:cs typeface="B Titr" pitchFamily="2" charset="-78"/>
                </a:rPr>
                <a:t>مقام ناظر</a:t>
              </a:r>
              <a:endParaRPr lang="en-US" sz="1600" b="1" dirty="0">
                <a:solidFill>
                  <a:srgbClr val="000066"/>
                </a:solidFill>
                <a:cs typeface="B Titr" pitchFamily="2" charset="-78"/>
              </a:endParaRPr>
            </a:p>
          </p:txBody>
        </p:sp>
        <p:sp>
          <p:nvSpPr>
            <p:cNvPr id="10268" name="AutoShape 35"/>
            <p:cNvSpPr>
              <a:spLocks noChangeArrowheads="1"/>
            </p:cNvSpPr>
            <p:nvPr/>
          </p:nvSpPr>
          <p:spPr bwMode="auto">
            <a:xfrm flipH="1">
              <a:off x="1308" y="944"/>
              <a:ext cx="288" cy="240"/>
            </a:xfrm>
            <a:prstGeom prst="flowChartDelay">
              <a:avLst/>
            </a:prstGeom>
            <a:solidFill>
              <a:srgbClr val="FF66FF"/>
            </a:solidFill>
            <a:ln w="9525">
              <a:solidFill>
                <a:srgbClr val="FF66FF"/>
              </a:solidFill>
              <a:miter lim="800000"/>
              <a:headEnd/>
              <a:tailEnd/>
            </a:ln>
          </p:spPr>
          <p:txBody>
            <a:bodyPr wrap="none" anchor="ctr"/>
            <a:lstStyle/>
            <a:p>
              <a:pPr algn="ctr"/>
              <a:endParaRPr lang="en-US">
                <a:solidFill>
                  <a:srgbClr val="000066"/>
                </a:solidFill>
                <a:cs typeface="B Titr" pitchFamily="2" charset="-78"/>
              </a:endParaRPr>
            </a:p>
          </p:txBody>
        </p:sp>
        <p:sp>
          <p:nvSpPr>
            <p:cNvPr id="10269" name="AutoShape 36"/>
            <p:cNvSpPr>
              <a:spLocks noChangeArrowheads="1"/>
            </p:cNvSpPr>
            <p:nvPr/>
          </p:nvSpPr>
          <p:spPr bwMode="auto">
            <a:xfrm>
              <a:off x="2868" y="932"/>
              <a:ext cx="288" cy="240"/>
            </a:xfrm>
            <a:prstGeom prst="flowChartDelay">
              <a:avLst/>
            </a:prstGeom>
            <a:solidFill>
              <a:srgbClr val="FF66FF"/>
            </a:solidFill>
            <a:ln w="9525">
              <a:solidFill>
                <a:srgbClr val="FF66FF"/>
              </a:solidFill>
              <a:miter lim="800000"/>
              <a:headEnd/>
              <a:tailEnd/>
            </a:ln>
          </p:spPr>
          <p:txBody>
            <a:bodyPr wrap="none" anchor="ctr"/>
            <a:lstStyle/>
            <a:p>
              <a:pPr algn="ctr"/>
              <a:endParaRPr lang="en-US">
                <a:solidFill>
                  <a:srgbClr val="000066"/>
                </a:solidFill>
                <a:cs typeface="B Titr" pitchFamily="2" charset="-78"/>
              </a:endParaRPr>
            </a:p>
          </p:txBody>
        </p:sp>
      </p:grpSp>
      <p:grpSp>
        <p:nvGrpSpPr>
          <p:cNvPr id="10" name="Group 44"/>
          <p:cNvGrpSpPr>
            <a:grpSpLocks/>
          </p:cNvGrpSpPr>
          <p:nvPr/>
        </p:nvGrpSpPr>
        <p:grpSpPr bwMode="auto">
          <a:xfrm>
            <a:off x="2362200" y="2438400"/>
            <a:ext cx="2057400" cy="2228850"/>
            <a:chOff x="1488" y="1620"/>
            <a:chExt cx="1296" cy="1404"/>
          </a:xfrm>
        </p:grpSpPr>
        <p:sp>
          <p:nvSpPr>
            <p:cNvPr id="10265" name="Rectangle 27"/>
            <p:cNvSpPr>
              <a:spLocks noChangeArrowheads="1"/>
            </p:cNvSpPr>
            <p:nvPr/>
          </p:nvSpPr>
          <p:spPr bwMode="auto">
            <a:xfrm>
              <a:off x="1488" y="1920"/>
              <a:ext cx="1296" cy="1104"/>
            </a:xfrm>
            <a:prstGeom prst="rect">
              <a:avLst/>
            </a:prstGeom>
            <a:solidFill>
              <a:srgbClr val="FFFF00"/>
            </a:solidFill>
            <a:ln w="9525">
              <a:solidFill>
                <a:srgbClr val="FFFF00"/>
              </a:solidFill>
              <a:miter lim="800000"/>
              <a:headEnd/>
              <a:tailEnd/>
            </a:ln>
          </p:spPr>
          <p:txBody>
            <a:bodyPr wrap="none" anchor="ctr"/>
            <a:lstStyle/>
            <a:p>
              <a:pPr algn="ctr"/>
              <a:r>
                <a:rPr lang="fa-IR" sz="1600">
                  <a:cs typeface="B Titr" pitchFamily="2" charset="-78"/>
                </a:rPr>
                <a:t>عرضه‌کنندگان</a:t>
              </a:r>
              <a:endParaRPr lang="en-US" sz="1600">
                <a:cs typeface="B Titr" pitchFamily="2" charset="-78"/>
              </a:endParaRPr>
            </a:p>
          </p:txBody>
        </p:sp>
        <p:sp>
          <p:nvSpPr>
            <p:cNvPr id="10266" name="AutoShape 37"/>
            <p:cNvSpPr>
              <a:spLocks noChangeArrowheads="1"/>
            </p:cNvSpPr>
            <p:nvPr/>
          </p:nvSpPr>
          <p:spPr bwMode="auto">
            <a:xfrm rot="-5400000">
              <a:off x="2004" y="1644"/>
              <a:ext cx="288" cy="240"/>
            </a:xfrm>
            <a:prstGeom prst="flowChartDelay">
              <a:avLst/>
            </a:prstGeom>
            <a:solidFill>
              <a:srgbClr val="FFFF00"/>
            </a:solidFill>
            <a:ln w="9525">
              <a:solidFill>
                <a:srgbClr val="FFFF00"/>
              </a:solidFill>
              <a:miter lim="800000"/>
              <a:headEnd/>
              <a:tailEnd/>
            </a:ln>
          </p:spPr>
          <p:txBody>
            <a:bodyPr vert="eaVert" wrap="none" anchor="ctr"/>
            <a:lstStyle/>
            <a:p>
              <a:pPr algn="ctr"/>
              <a:endParaRPr lang="en-US">
                <a:solidFill>
                  <a:srgbClr val="000066"/>
                </a:solidFill>
                <a:cs typeface="B Titr" pitchFamily="2" charset="-78"/>
              </a:endParaRPr>
            </a:p>
          </p:txBody>
        </p:sp>
      </p:grpSp>
      <p:grpSp>
        <p:nvGrpSpPr>
          <p:cNvPr id="11" name="Group 38"/>
          <p:cNvGrpSpPr>
            <a:grpSpLocks/>
          </p:cNvGrpSpPr>
          <p:nvPr/>
        </p:nvGrpSpPr>
        <p:grpSpPr bwMode="auto">
          <a:xfrm>
            <a:off x="304800" y="4210050"/>
            <a:ext cx="2495550" cy="2209800"/>
            <a:chOff x="300" y="2468"/>
            <a:chExt cx="1572" cy="1392"/>
          </a:xfrm>
        </p:grpSpPr>
        <p:sp>
          <p:nvSpPr>
            <p:cNvPr id="10262" name="Rectangle 39"/>
            <p:cNvSpPr>
              <a:spLocks noChangeArrowheads="1"/>
            </p:cNvSpPr>
            <p:nvPr/>
          </p:nvSpPr>
          <p:spPr bwMode="auto">
            <a:xfrm>
              <a:off x="300" y="2756"/>
              <a:ext cx="1296" cy="1104"/>
            </a:xfrm>
            <a:prstGeom prst="rect">
              <a:avLst/>
            </a:prstGeom>
            <a:solidFill>
              <a:srgbClr val="FFCC66"/>
            </a:solidFill>
            <a:ln w="9525">
              <a:solidFill>
                <a:srgbClr val="FFCC66"/>
              </a:solidFill>
              <a:miter lim="800000"/>
              <a:headEnd/>
              <a:tailEnd/>
            </a:ln>
          </p:spPr>
          <p:txBody>
            <a:bodyPr wrap="none" anchor="ctr"/>
            <a:lstStyle/>
            <a:p>
              <a:pPr algn="ctr"/>
              <a:r>
                <a:rPr lang="fa-IR" sz="1600" b="1">
                  <a:solidFill>
                    <a:srgbClr val="000066"/>
                  </a:solidFill>
                  <a:cs typeface="B Titr" pitchFamily="2" charset="-78"/>
                </a:rPr>
                <a:t>حکومت</a:t>
              </a:r>
              <a:endParaRPr lang="en-US" sz="1600" b="1">
                <a:solidFill>
                  <a:srgbClr val="000066"/>
                </a:solidFill>
                <a:cs typeface="B Titr" pitchFamily="2" charset="-78"/>
              </a:endParaRPr>
            </a:p>
          </p:txBody>
        </p:sp>
        <p:sp>
          <p:nvSpPr>
            <p:cNvPr id="10263" name="AutoShape 40"/>
            <p:cNvSpPr>
              <a:spLocks noChangeArrowheads="1"/>
            </p:cNvSpPr>
            <p:nvPr/>
          </p:nvSpPr>
          <p:spPr bwMode="auto">
            <a:xfrm>
              <a:off x="1584" y="3188"/>
              <a:ext cx="288" cy="240"/>
            </a:xfrm>
            <a:prstGeom prst="flowChartDelay">
              <a:avLst/>
            </a:prstGeom>
            <a:solidFill>
              <a:srgbClr val="FFCC66"/>
            </a:solidFill>
            <a:ln w="9525">
              <a:solidFill>
                <a:srgbClr val="FFCC66"/>
              </a:solidFill>
              <a:miter lim="800000"/>
              <a:headEnd/>
              <a:tailEnd/>
            </a:ln>
          </p:spPr>
          <p:txBody>
            <a:bodyPr wrap="none" anchor="ctr"/>
            <a:lstStyle/>
            <a:p>
              <a:pPr algn="ctr"/>
              <a:endParaRPr lang="en-US">
                <a:solidFill>
                  <a:srgbClr val="000066"/>
                </a:solidFill>
                <a:cs typeface="B Titr" pitchFamily="2" charset="-78"/>
              </a:endParaRPr>
            </a:p>
          </p:txBody>
        </p:sp>
        <p:sp>
          <p:nvSpPr>
            <p:cNvPr id="10264" name="AutoShape 41"/>
            <p:cNvSpPr>
              <a:spLocks noChangeArrowheads="1"/>
            </p:cNvSpPr>
            <p:nvPr/>
          </p:nvSpPr>
          <p:spPr bwMode="auto">
            <a:xfrm rot="-5400000">
              <a:off x="804" y="2492"/>
              <a:ext cx="288" cy="240"/>
            </a:xfrm>
            <a:prstGeom prst="flowChartDelay">
              <a:avLst/>
            </a:prstGeom>
            <a:solidFill>
              <a:srgbClr val="FFCC66"/>
            </a:solidFill>
            <a:ln w="9525">
              <a:solidFill>
                <a:srgbClr val="FFCC66"/>
              </a:solidFill>
              <a:miter lim="800000"/>
              <a:headEnd/>
              <a:tailEnd/>
            </a:ln>
          </p:spPr>
          <p:txBody>
            <a:bodyPr vert="eaVert" wrap="none" anchor="ctr"/>
            <a:lstStyle/>
            <a:p>
              <a:pPr algn="ctr"/>
              <a:endParaRPr lang="en-US">
                <a:solidFill>
                  <a:srgbClr val="000066"/>
                </a:solidFill>
                <a:cs typeface="B Titr" pitchFamily="2" charset="-78"/>
              </a:endParaRPr>
            </a:p>
          </p:txBody>
        </p:sp>
      </p:grpSp>
      <p:grpSp>
        <p:nvGrpSpPr>
          <p:cNvPr id="12" name="Group 45"/>
          <p:cNvGrpSpPr>
            <a:grpSpLocks/>
          </p:cNvGrpSpPr>
          <p:nvPr/>
        </p:nvGrpSpPr>
        <p:grpSpPr bwMode="auto">
          <a:xfrm>
            <a:off x="2362200" y="4210050"/>
            <a:ext cx="2057400" cy="2209800"/>
            <a:chOff x="1488" y="2736"/>
            <a:chExt cx="1296" cy="1392"/>
          </a:xfrm>
        </p:grpSpPr>
        <p:sp>
          <p:nvSpPr>
            <p:cNvPr id="10260" name="Rectangle 12"/>
            <p:cNvSpPr>
              <a:spLocks noChangeArrowheads="1"/>
            </p:cNvSpPr>
            <p:nvPr/>
          </p:nvSpPr>
          <p:spPr bwMode="auto">
            <a:xfrm>
              <a:off x="1488" y="3024"/>
              <a:ext cx="1296" cy="1104"/>
            </a:xfrm>
            <a:prstGeom prst="rect">
              <a:avLst/>
            </a:prstGeom>
            <a:solidFill>
              <a:srgbClr val="FF9966"/>
            </a:solidFill>
            <a:ln w="9525">
              <a:solidFill>
                <a:srgbClr val="FF9966"/>
              </a:solidFill>
              <a:miter lim="800000"/>
              <a:headEnd/>
              <a:tailEnd/>
            </a:ln>
          </p:spPr>
          <p:txBody>
            <a:bodyPr wrap="none" anchor="ctr"/>
            <a:lstStyle/>
            <a:p>
              <a:pPr algn="ctr"/>
              <a:r>
                <a:rPr lang="fa-IR" sz="1600">
                  <a:cs typeface="B Titr" pitchFamily="2" charset="-78"/>
                </a:rPr>
                <a:t>مشتریان</a:t>
              </a:r>
              <a:endParaRPr lang="en-US" sz="1600">
                <a:cs typeface="B Titr" pitchFamily="2" charset="-78"/>
              </a:endParaRPr>
            </a:p>
          </p:txBody>
        </p:sp>
        <p:sp>
          <p:nvSpPr>
            <p:cNvPr id="10261" name="AutoShape 42"/>
            <p:cNvSpPr>
              <a:spLocks noChangeArrowheads="1"/>
            </p:cNvSpPr>
            <p:nvPr/>
          </p:nvSpPr>
          <p:spPr bwMode="auto">
            <a:xfrm rot="-5400000">
              <a:off x="2040" y="2760"/>
              <a:ext cx="288" cy="240"/>
            </a:xfrm>
            <a:prstGeom prst="flowChartDelay">
              <a:avLst/>
            </a:prstGeom>
            <a:solidFill>
              <a:srgbClr val="FF9966"/>
            </a:solidFill>
            <a:ln w="9525">
              <a:solidFill>
                <a:srgbClr val="FF9900"/>
              </a:solidFill>
              <a:miter lim="800000"/>
              <a:headEnd/>
              <a:tailEnd/>
            </a:ln>
          </p:spPr>
          <p:txBody>
            <a:bodyPr vert="eaVert" wrap="none" anchor="ctr"/>
            <a:lstStyle/>
            <a:p>
              <a:pPr algn="ctr"/>
              <a:endParaRPr lang="en-US">
                <a:solidFill>
                  <a:srgbClr val="000066"/>
                </a:solidFill>
                <a:cs typeface="B Titr" pitchFamily="2" charset="-78"/>
              </a:endParaRPr>
            </a:p>
          </p:txBody>
        </p:sp>
      </p:grpSp>
      <p:grpSp>
        <p:nvGrpSpPr>
          <p:cNvPr id="13" name="Group 48"/>
          <p:cNvGrpSpPr>
            <a:grpSpLocks/>
          </p:cNvGrpSpPr>
          <p:nvPr/>
        </p:nvGrpSpPr>
        <p:grpSpPr bwMode="auto">
          <a:xfrm>
            <a:off x="4133850" y="2914650"/>
            <a:ext cx="2343150" cy="2057400"/>
            <a:chOff x="2604" y="1920"/>
            <a:chExt cx="1476" cy="1296"/>
          </a:xfrm>
        </p:grpSpPr>
        <p:grpSp>
          <p:nvGrpSpPr>
            <p:cNvPr id="10256" name="Group 46"/>
            <p:cNvGrpSpPr>
              <a:grpSpLocks/>
            </p:cNvGrpSpPr>
            <p:nvPr/>
          </p:nvGrpSpPr>
          <p:grpSpPr bwMode="auto">
            <a:xfrm>
              <a:off x="2604" y="1920"/>
              <a:ext cx="1476" cy="1104"/>
              <a:chOff x="2604" y="1920"/>
              <a:chExt cx="1476" cy="1104"/>
            </a:xfrm>
          </p:grpSpPr>
          <p:sp>
            <p:nvSpPr>
              <p:cNvPr id="10258" name="Rectangle 18"/>
              <p:cNvSpPr>
                <a:spLocks noChangeArrowheads="1"/>
              </p:cNvSpPr>
              <p:nvPr/>
            </p:nvSpPr>
            <p:spPr bwMode="auto">
              <a:xfrm>
                <a:off x="2784" y="1920"/>
                <a:ext cx="1296" cy="1104"/>
              </a:xfrm>
              <a:prstGeom prst="rect">
                <a:avLst/>
              </a:prstGeom>
              <a:solidFill>
                <a:srgbClr val="CCFFFF"/>
              </a:solidFill>
              <a:ln w="9525">
                <a:solidFill>
                  <a:srgbClr val="CCFFFF"/>
                </a:solidFill>
                <a:miter lim="800000"/>
                <a:headEnd/>
                <a:tailEnd/>
              </a:ln>
            </p:spPr>
            <p:txBody>
              <a:bodyPr wrap="none" anchor="ctr"/>
              <a:lstStyle/>
              <a:p>
                <a:pPr algn="ctr"/>
                <a:r>
                  <a:rPr lang="en-US" sz="1400" b="1" dirty="0">
                    <a:solidFill>
                      <a:srgbClr val="000066"/>
                    </a:solidFill>
                    <a:cs typeface="B Titr" pitchFamily="2" charset="-78"/>
                  </a:rPr>
                  <a:t>    </a:t>
                </a:r>
                <a:r>
                  <a:rPr lang="fa-IR" sz="1600" b="1" dirty="0">
                    <a:solidFill>
                      <a:srgbClr val="000066"/>
                    </a:solidFill>
                    <a:cs typeface="B Titr" pitchFamily="2" charset="-78"/>
                  </a:rPr>
                  <a:t>کارکنان</a:t>
                </a:r>
                <a:endParaRPr lang="en-US" sz="1600" b="1" dirty="0">
                  <a:solidFill>
                    <a:srgbClr val="000066"/>
                  </a:solidFill>
                  <a:cs typeface="B Titr" pitchFamily="2" charset="-78"/>
                </a:endParaRPr>
              </a:p>
            </p:txBody>
          </p:sp>
          <p:sp>
            <p:nvSpPr>
              <p:cNvPr id="10259" name="AutoShape 43"/>
              <p:cNvSpPr>
                <a:spLocks noChangeArrowheads="1"/>
              </p:cNvSpPr>
              <p:nvPr/>
            </p:nvSpPr>
            <p:spPr bwMode="auto">
              <a:xfrm flipH="1">
                <a:off x="2604" y="2084"/>
                <a:ext cx="288" cy="240"/>
              </a:xfrm>
              <a:prstGeom prst="flowChartDelay">
                <a:avLst/>
              </a:prstGeom>
              <a:solidFill>
                <a:srgbClr val="CCFFFF"/>
              </a:solidFill>
              <a:ln w="9525">
                <a:solidFill>
                  <a:srgbClr val="CCFFFF"/>
                </a:solidFill>
                <a:miter lim="800000"/>
                <a:headEnd/>
                <a:tailEnd/>
              </a:ln>
            </p:spPr>
            <p:txBody>
              <a:bodyPr wrap="none" anchor="ctr"/>
              <a:lstStyle/>
              <a:p>
                <a:pPr algn="ctr"/>
                <a:endParaRPr lang="en-US">
                  <a:cs typeface="B Titr" pitchFamily="2" charset="-78"/>
                </a:endParaRPr>
              </a:p>
            </p:txBody>
          </p:sp>
        </p:grpSp>
        <p:sp>
          <p:nvSpPr>
            <p:cNvPr id="10257" name="AutoShape 47"/>
            <p:cNvSpPr>
              <a:spLocks noChangeArrowheads="1"/>
            </p:cNvSpPr>
            <p:nvPr/>
          </p:nvSpPr>
          <p:spPr bwMode="auto">
            <a:xfrm rot="5400000">
              <a:off x="3528" y="2952"/>
              <a:ext cx="288" cy="240"/>
            </a:xfrm>
            <a:prstGeom prst="flowChartDelay">
              <a:avLst/>
            </a:prstGeom>
            <a:solidFill>
              <a:srgbClr val="CCFFFF"/>
            </a:solidFill>
            <a:ln w="9525">
              <a:solidFill>
                <a:srgbClr val="CCFFFF"/>
              </a:solidFill>
              <a:miter lim="800000"/>
              <a:headEnd/>
              <a:tailEnd/>
            </a:ln>
          </p:spPr>
          <p:txBody>
            <a:bodyPr rot="10800000" vert="eaVert" wrap="none" anchor="ctr"/>
            <a:lstStyle/>
            <a:p>
              <a:pPr algn="ctr"/>
              <a:endParaRPr lang="en-US">
                <a:cs typeface="B Titr" pitchFamily="2" charset="-78"/>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89445"/>
                                        </p:tgtEl>
                                        <p:attrNameLst>
                                          <p:attrName>style.visibility</p:attrName>
                                        </p:attrNameLst>
                                      </p:cBhvr>
                                      <p:to>
                                        <p:strVal val="visible"/>
                                      </p:to>
                                    </p:set>
                                    <p:animEffect transition="in" filter="fade">
                                      <p:cBhvr>
                                        <p:cTn id="7" dur="1000"/>
                                        <p:tgtEl>
                                          <p:spTgt spid="189445"/>
                                        </p:tgtEl>
                                      </p:cBhvr>
                                    </p:animEffect>
                                    <p:anim calcmode="lin" valueType="num">
                                      <p:cBhvr>
                                        <p:cTn id="8" dur="1000" fill="hold"/>
                                        <p:tgtEl>
                                          <p:spTgt spid="189445"/>
                                        </p:tgtEl>
                                        <p:attrNameLst>
                                          <p:attrName>ppt_x</p:attrName>
                                        </p:attrNameLst>
                                      </p:cBhvr>
                                      <p:tavLst>
                                        <p:tav tm="0">
                                          <p:val>
                                            <p:strVal val="#ppt_x"/>
                                          </p:val>
                                        </p:tav>
                                        <p:tav tm="100000">
                                          <p:val>
                                            <p:strVal val="#ppt_x"/>
                                          </p:val>
                                        </p:tav>
                                      </p:tavLst>
                                    </p:anim>
                                    <p:anim calcmode="lin" valueType="num">
                                      <p:cBhvr>
                                        <p:cTn id="9" dur="1000" fill="hold"/>
                                        <p:tgtEl>
                                          <p:spTgt spid="189445"/>
                                        </p:tgtEl>
                                        <p:attrNameLst>
                                          <p:attrName>ppt_y</p:attrName>
                                        </p:attrNameLst>
                                      </p:cBhvr>
                                      <p:tavLst>
                                        <p:tav tm="0">
                                          <p:val>
                                            <p:strVal val="#ppt_y+.1"/>
                                          </p:val>
                                        </p:tav>
                                        <p:tav tm="100000">
                                          <p:val>
                                            <p:strVal val="#ppt_y"/>
                                          </p:val>
                                        </p:tav>
                                      </p:tavLst>
                                    </p:anim>
                                  </p:childTnLst>
                                </p:cTn>
                              </p:par>
                              <p:par>
                                <p:cTn id="10" presetID="50" presetClass="entr" presetSubtype="0" decel="100000"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1000" fill="hold"/>
                                        <p:tgtEl>
                                          <p:spTgt spid="11"/>
                                        </p:tgtEl>
                                        <p:attrNameLst>
                                          <p:attrName>ppt_w</p:attrName>
                                        </p:attrNameLst>
                                      </p:cBhvr>
                                      <p:tavLst>
                                        <p:tav tm="0">
                                          <p:val>
                                            <p:strVal val="#ppt_w+.3"/>
                                          </p:val>
                                        </p:tav>
                                        <p:tav tm="100000">
                                          <p:val>
                                            <p:strVal val="#ppt_w"/>
                                          </p:val>
                                        </p:tav>
                                      </p:tavLst>
                                    </p:anim>
                                    <p:anim calcmode="lin" valueType="num">
                                      <p:cBhvr>
                                        <p:cTn id="13" dur="1000" fill="hold"/>
                                        <p:tgtEl>
                                          <p:spTgt spid="11"/>
                                        </p:tgtEl>
                                        <p:attrNameLst>
                                          <p:attrName>ppt_h</p:attrName>
                                        </p:attrNameLst>
                                      </p:cBhvr>
                                      <p:tavLst>
                                        <p:tav tm="0">
                                          <p:val>
                                            <p:strVal val="#ppt_h"/>
                                          </p:val>
                                        </p:tav>
                                        <p:tav tm="100000">
                                          <p:val>
                                            <p:strVal val="#ppt_h"/>
                                          </p:val>
                                        </p:tav>
                                      </p:tavLst>
                                    </p:anim>
                                    <p:animEffect transition="in" filter="fade">
                                      <p:cBhvr>
                                        <p:cTn id="14" dur="1000"/>
                                        <p:tgtEl>
                                          <p:spTgt spid="11"/>
                                        </p:tgtEl>
                                      </p:cBhvr>
                                    </p:animEffect>
                                  </p:childTnLst>
                                </p:cTn>
                              </p:par>
                              <p:par>
                                <p:cTn id="15" presetID="50" presetClass="entr" presetSubtype="0" decel="10000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strVal val="#ppt_w+.3"/>
                                          </p:val>
                                        </p:tav>
                                        <p:tav tm="100000">
                                          <p:val>
                                            <p:strVal val="#ppt_w"/>
                                          </p:val>
                                        </p:tav>
                                      </p:tavLst>
                                    </p:anim>
                                    <p:anim calcmode="lin" valueType="num">
                                      <p:cBhvr>
                                        <p:cTn id="18" dur="1000" fill="hold"/>
                                        <p:tgtEl>
                                          <p:spTgt spid="12"/>
                                        </p:tgtEl>
                                        <p:attrNameLst>
                                          <p:attrName>ppt_h</p:attrName>
                                        </p:attrNameLst>
                                      </p:cBhvr>
                                      <p:tavLst>
                                        <p:tav tm="0">
                                          <p:val>
                                            <p:strVal val="#ppt_h"/>
                                          </p:val>
                                        </p:tav>
                                        <p:tav tm="100000">
                                          <p:val>
                                            <p:strVal val="#ppt_h"/>
                                          </p:val>
                                        </p:tav>
                                      </p:tavLst>
                                    </p:anim>
                                    <p:animEffect transition="in" filter="fade">
                                      <p:cBhvr>
                                        <p:cTn id="19" dur="1000"/>
                                        <p:tgtEl>
                                          <p:spTgt spid="12"/>
                                        </p:tgtEl>
                                      </p:cBhvr>
                                    </p:animEffect>
                                  </p:childTnLst>
                                </p:cTn>
                              </p:par>
                            </p:childTnLst>
                          </p:cTn>
                        </p:par>
                        <p:par>
                          <p:cTn id="20" fill="hold">
                            <p:stCondLst>
                              <p:cond delay="1000"/>
                            </p:stCondLst>
                            <p:childTnLst>
                              <p:par>
                                <p:cTn id="21" presetID="29" presetClass="entr" presetSubtype="0"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1000" fill="hold"/>
                                        <p:tgtEl>
                                          <p:spTgt spid="4"/>
                                        </p:tgtEl>
                                        <p:attrNameLst>
                                          <p:attrName>ppt_x</p:attrName>
                                        </p:attrNameLst>
                                      </p:cBhvr>
                                      <p:tavLst>
                                        <p:tav tm="0">
                                          <p:val>
                                            <p:strVal val="#ppt_x-.2"/>
                                          </p:val>
                                        </p:tav>
                                        <p:tav tm="100000">
                                          <p:val>
                                            <p:strVal val="#ppt_x"/>
                                          </p:val>
                                        </p:tav>
                                      </p:tavLst>
                                    </p:anim>
                                    <p:anim calcmode="lin" valueType="num">
                                      <p:cBhvr>
                                        <p:cTn id="24"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25" dur="1000"/>
                                        <p:tgtEl>
                                          <p:spTgt spid="4"/>
                                        </p:tgtEl>
                                      </p:cBhvr>
                                    </p:animEffect>
                                  </p:childTnLst>
                                </p:cTn>
                              </p:par>
                            </p:childTnLst>
                          </p:cTn>
                        </p:par>
                        <p:par>
                          <p:cTn id="26" fill="hold">
                            <p:stCondLst>
                              <p:cond delay="2000"/>
                            </p:stCondLst>
                            <p:childTnLst>
                              <p:par>
                                <p:cTn id="27" presetID="55" presetClass="entr" presetSubtype="0" fill="hold" nodeType="after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p:cTn id="29" dur="1000" fill="hold"/>
                                        <p:tgtEl>
                                          <p:spTgt spid="9"/>
                                        </p:tgtEl>
                                        <p:attrNameLst>
                                          <p:attrName>ppt_w</p:attrName>
                                        </p:attrNameLst>
                                      </p:cBhvr>
                                      <p:tavLst>
                                        <p:tav tm="0">
                                          <p:val>
                                            <p:strVal val="#ppt_w*0.70"/>
                                          </p:val>
                                        </p:tav>
                                        <p:tav tm="100000">
                                          <p:val>
                                            <p:strVal val="#ppt_w"/>
                                          </p:val>
                                        </p:tav>
                                      </p:tavLst>
                                    </p:anim>
                                    <p:anim calcmode="lin" valueType="num">
                                      <p:cBhvr>
                                        <p:cTn id="30" dur="1000" fill="hold"/>
                                        <p:tgtEl>
                                          <p:spTgt spid="9"/>
                                        </p:tgtEl>
                                        <p:attrNameLst>
                                          <p:attrName>ppt_h</p:attrName>
                                        </p:attrNameLst>
                                      </p:cBhvr>
                                      <p:tavLst>
                                        <p:tav tm="0">
                                          <p:val>
                                            <p:strVal val="#ppt_h"/>
                                          </p:val>
                                        </p:tav>
                                        <p:tav tm="100000">
                                          <p:val>
                                            <p:strVal val="#ppt_h"/>
                                          </p:val>
                                        </p:tav>
                                      </p:tavLst>
                                    </p:anim>
                                    <p:animEffect transition="in" filter="fade">
                                      <p:cBhvr>
                                        <p:cTn id="31" dur="1000"/>
                                        <p:tgtEl>
                                          <p:spTgt spid="9"/>
                                        </p:tgtEl>
                                      </p:cBhvr>
                                    </p:animEffect>
                                  </p:childTnLst>
                                </p:cTn>
                              </p:par>
                              <p:par>
                                <p:cTn id="32" presetID="51" presetClass="entr" presetSubtype="0" fill="hold"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770" decel="100000"/>
                                        <p:tgtEl>
                                          <p:spTgt spid="13"/>
                                        </p:tgtEl>
                                      </p:cBhvr>
                                    </p:animEffect>
                                    <p:animScale>
                                      <p:cBhvr>
                                        <p:cTn id="35" dur="770" decel="100000"/>
                                        <p:tgtEl>
                                          <p:spTgt spid="13"/>
                                        </p:tgtEl>
                                      </p:cBhvr>
                                      <p:from x="10000" y="10000"/>
                                      <p:to x="200000" y="450000"/>
                                    </p:animScale>
                                    <p:animScale>
                                      <p:cBhvr>
                                        <p:cTn id="36" dur="1230" accel="100000" fill="hold">
                                          <p:stCondLst>
                                            <p:cond delay="770"/>
                                          </p:stCondLst>
                                        </p:cTn>
                                        <p:tgtEl>
                                          <p:spTgt spid="13"/>
                                        </p:tgtEl>
                                      </p:cBhvr>
                                      <p:from x="200000" y="450000"/>
                                      <p:to x="100000" y="100000"/>
                                    </p:animScale>
                                    <p:set>
                                      <p:cBhvr>
                                        <p:cTn id="37" dur="770" fill="hold"/>
                                        <p:tgtEl>
                                          <p:spTgt spid="13"/>
                                        </p:tgtEl>
                                        <p:attrNameLst>
                                          <p:attrName>ppt_x</p:attrName>
                                        </p:attrNameLst>
                                      </p:cBhvr>
                                      <p:to>
                                        <p:strVal val="(0.5)"/>
                                      </p:to>
                                    </p:set>
                                    <p:anim from="(0.5)" to="(#ppt_x)" calcmode="lin" valueType="num">
                                      <p:cBhvr>
                                        <p:cTn id="38" dur="1230" accel="100000" fill="hold">
                                          <p:stCondLst>
                                            <p:cond delay="770"/>
                                          </p:stCondLst>
                                        </p:cTn>
                                        <p:tgtEl>
                                          <p:spTgt spid="13"/>
                                        </p:tgtEl>
                                        <p:attrNameLst>
                                          <p:attrName>ppt_x</p:attrName>
                                        </p:attrNameLst>
                                      </p:cBhvr>
                                    </p:anim>
                                    <p:set>
                                      <p:cBhvr>
                                        <p:cTn id="39" dur="770" fill="hold"/>
                                        <p:tgtEl>
                                          <p:spTgt spid="13"/>
                                        </p:tgtEl>
                                        <p:attrNameLst>
                                          <p:attrName>ppt_y</p:attrName>
                                        </p:attrNameLst>
                                      </p:cBhvr>
                                      <p:to>
                                        <p:strVal val="(#ppt_y+0.4)"/>
                                      </p:to>
                                    </p:set>
                                    <p:anim from="(#ppt_y+0.4)" to="(#ppt_y)" calcmode="lin" valueType="num">
                                      <p:cBhvr>
                                        <p:cTn id="40" dur="1230" accel="100000" fill="hold">
                                          <p:stCondLst>
                                            <p:cond delay="770"/>
                                          </p:stCondLst>
                                        </p:cTn>
                                        <p:tgtEl>
                                          <p:spTgt spid="13"/>
                                        </p:tgtEl>
                                        <p:attrNameLst>
                                          <p:attrName>ppt_y</p:attrName>
                                        </p:attrNameLst>
                                      </p:cBhvr>
                                    </p:anim>
                                  </p:childTnLst>
                                </p:cTn>
                              </p:par>
                              <p:par>
                                <p:cTn id="41" presetID="23" presetClass="entr" presetSubtype="16" fill="hold" nodeType="withEffect">
                                  <p:stCondLst>
                                    <p:cond delay="0"/>
                                  </p:stCondLst>
                                  <p:childTnLst>
                                    <p:set>
                                      <p:cBhvr>
                                        <p:cTn id="42" dur="1" fill="hold">
                                          <p:stCondLst>
                                            <p:cond delay="0"/>
                                          </p:stCondLst>
                                        </p:cTn>
                                        <p:tgtEl>
                                          <p:spTgt spid="2"/>
                                        </p:tgtEl>
                                        <p:attrNameLst>
                                          <p:attrName>style.visibility</p:attrName>
                                        </p:attrNameLst>
                                      </p:cBhvr>
                                      <p:to>
                                        <p:strVal val="visible"/>
                                      </p:to>
                                    </p:set>
                                    <p:anim calcmode="lin" valueType="num">
                                      <p:cBhvr>
                                        <p:cTn id="43" dur="500" fill="hold"/>
                                        <p:tgtEl>
                                          <p:spTgt spid="2"/>
                                        </p:tgtEl>
                                        <p:attrNameLst>
                                          <p:attrName>ppt_w</p:attrName>
                                        </p:attrNameLst>
                                      </p:cBhvr>
                                      <p:tavLst>
                                        <p:tav tm="0">
                                          <p:val>
                                            <p:fltVal val="0"/>
                                          </p:val>
                                        </p:tav>
                                        <p:tav tm="100000">
                                          <p:val>
                                            <p:strVal val="#ppt_w"/>
                                          </p:val>
                                        </p:tav>
                                      </p:tavLst>
                                    </p:anim>
                                    <p:anim calcmode="lin" valueType="num">
                                      <p:cBhvr>
                                        <p:cTn id="44" dur="500" fill="hold"/>
                                        <p:tgtEl>
                                          <p:spTgt spid="2"/>
                                        </p:tgtEl>
                                        <p:attrNameLst>
                                          <p:attrName>ppt_h</p:attrName>
                                        </p:attrNameLst>
                                      </p:cBhvr>
                                      <p:tavLst>
                                        <p:tav tm="0">
                                          <p:val>
                                            <p:fltVal val="0"/>
                                          </p:val>
                                        </p:tav>
                                        <p:tav tm="100000">
                                          <p:val>
                                            <p:strVal val="#ppt_h"/>
                                          </p:val>
                                        </p:tav>
                                      </p:tavLst>
                                    </p:anim>
                                  </p:childTnLst>
                                </p:cTn>
                              </p:par>
                              <p:par>
                                <p:cTn id="45" presetID="10" presetClass="entr" presetSubtype="0" fill="hold" grpId="0" nodeType="withEffect">
                                  <p:stCondLst>
                                    <p:cond delay="0"/>
                                  </p:stCondLst>
                                  <p:childTnLst>
                                    <p:set>
                                      <p:cBhvr>
                                        <p:cTn id="46" dur="1" fill="hold">
                                          <p:stCondLst>
                                            <p:cond delay="0"/>
                                          </p:stCondLst>
                                        </p:cTn>
                                        <p:tgtEl>
                                          <p:spTgt spid="189466"/>
                                        </p:tgtEl>
                                        <p:attrNameLst>
                                          <p:attrName>style.visibility</p:attrName>
                                        </p:attrNameLst>
                                      </p:cBhvr>
                                      <p:to>
                                        <p:strVal val="visible"/>
                                      </p:to>
                                    </p:set>
                                    <p:animEffect transition="in" filter="fade">
                                      <p:cBhvr>
                                        <p:cTn id="47" dur="2000"/>
                                        <p:tgtEl>
                                          <p:spTgt spid="189466"/>
                                        </p:tgtEl>
                                      </p:cBhvr>
                                    </p:animEffect>
                                  </p:childTnLst>
                                </p:cTn>
                              </p:par>
                              <p:par>
                                <p:cTn id="48" presetID="47" presetClass="entr" presetSubtype="0" fill="hold" nodeType="withEffect">
                                  <p:stCondLst>
                                    <p:cond delay="0"/>
                                  </p:stCondLst>
                                  <p:childTnLst>
                                    <p:set>
                                      <p:cBhvr>
                                        <p:cTn id="49" dur="1" fill="hold">
                                          <p:stCondLst>
                                            <p:cond delay="0"/>
                                          </p:stCondLst>
                                        </p:cTn>
                                        <p:tgtEl>
                                          <p:spTgt spid="7"/>
                                        </p:tgtEl>
                                        <p:attrNameLst>
                                          <p:attrName>style.visibility</p:attrName>
                                        </p:attrNameLst>
                                      </p:cBhvr>
                                      <p:to>
                                        <p:strVal val="visible"/>
                                      </p:to>
                                    </p:set>
                                    <p:animEffect transition="in" filter="fade">
                                      <p:cBhvr>
                                        <p:cTn id="50" dur="1000"/>
                                        <p:tgtEl>
                                          <p:spTgt spid="7"/>
                                        </p:tgtEl>
                                      </p:cBhvr>
                                    </p:animEffect>
                                    <p:anim calcmode="lin" valueType="num">
                                      <p:cBhvr>
                                        <p:cTn id="51" dur="1000" fill="hold"/>
                                        <p:tgtEl>
                                          <p:spTgt spid="7"/>
                                        </p:tgtEl>
                                        <p:attrNameLst>
                                          <p:attrName>ppt_x</p:attrName>
                                        </p:attrNameLst>
                                      </p:cBhvr>
                                      <p:tavLst>
                                        <p:tav tm="0">
                                          <p:val>
                                            <p:strVal val="#ppt_x"/>
                                          </p:val>
                                        </p:tav>
                                        <p:tav tm="100000">
                                          <p:val>
                                            <p:strVal val="#ppt_x"/>
                                          </p:val>
                                        </p:tav>
                                      </p:tavLst>
                                    </p:anim>
                                    <p:anim calcmode="lin" valueType="num">
                                      <p:cBhvr>
                                        <p:cTn id="52" dur="1000" fill="hold"/>
                                        <p:tgtEl>
                                          <p:spTgt spid="7"/>
                                        </p:tgtEl>
                                        <p:attrNameLst>
                                          <p:attrName>ppt_y</p:attrName>
                                        </p:attrNameLst>
                                      </p:cBhvr>
                                      <p:tavLst>
                                        <p:tav tm="0">
                                          <p:val>
                                            <p:strVal val="#ppt_y-.1"/>
                                          </p:val>
                                        </p:tav>
                                        <p:tav tm="100000">
                                          <p:val>
                                            <p:strVal val="#ppt_y"/>
                                          </p:val>
                                        </p:tav>
                                      </p:tavLst>
                                    </p:anim>
                                  </p:childTnLst>
                                </p:cTn>
                              </p:par>
                            </p:childTnLst>
                          </p:cTn>
                        </p:par>
                        <p:par>
                          <p:cTn id="53" fill="hold">
                            <p:stCondLst>
                              <p:cond delay="4000"/>
                            </p:stCondLst>
                            <p:childTnLst>
                              <p:par>
                                <p:cTn id="54" presetID="43" presetClass="entr" presetSubtype="0" fill="hold" nodeType="afterEffect">
                                  <p:stCondLst>
                                    <p:cond delay="0"/>
                                  </p:stCondLst>
                                  <p:childTnLst>
                                    <p:set>
                                      <p:cBhvr>
                                        <p:cTn id="55" dur="1" fill="hold">
                                          <p:stCondLst>
                                            <p:cond delay="0"/>
                                          </p:stCondLst>
                                        </p:cTn>
                                        <p:tgtEl>
                                          <p:spTgt spid="6"/>
                                        </p:tgtEl>
                                        <p:attrNameLst>
                                          <p:attrName>style.visibility</p:attrName>
                                        </p:attrNameLst>
                                      </p:cBhvr>
                                      <p:to>
                                        <p:strVal val="visible"/>
                                      </p:to>
                                    </p:set>
                                    <p:animEffect transition="in" filter="fade">
                                      <p:cBhvr>
                                        <p:cTn id="56" dur="100"/>
                                        <p:tgtEl>
                                          <p:spTgt spid="6"/>
                                        </p:tgtEl>
                                      </p:cBhvr>
                                    </p:animEffect>
                                    <p:anim calcmode="lin" valueType="num">
                                      <p:cBhvr>
                                        <p:cTn id="57" dur="400" fill="hold"/>
                                        <p:tgtEl>
                                          <p:spTgt spid="6"/>
                                        </p:tgtEl>
                                        <p:attrNameLst>
                                          <p:attrName>ppt_x</p:attrName>
                                        </p:attrNameLst>
                                      </p:cBhvr>
                                      <p:tavLst>
                                        <p:tav tm="0">
                                          <p:val>
                                            <p:strVal val="#ppt_x"/>
                                          </p:val>
                                        </p:tav>
                                        <p:tav tm="100000">
                                          <p:val>
                                            <p:strVal val="#ppt_x"/>
                                          </p:val>
                                        </p:tav>
                                      </p:tavLst>
                                    </p:anim>
                                    <p:anim calcmode="lin" valueType="num">
                                      <p:cBhvr>
                                        <p:cTn id="58" dur="400" fill="hold"/>
                                        <p:tgtEl>
                                          <p:spTgt spid="6"/>
                                        </p:tgtEl>
                                        <p:attrNameLst>
                                          <p:attrName>ppt_y</p:attrName>
                                        </p:attrNameLst>
                                      </p:cBhvr>
                                      <p:tavLst>
                                        <p:tav tm="0">
                                          <p:val>
                                            <p:strVal val="#ppt_y+0.31"/>
                                          </p:val>
                                        </p:tav>
                                        <p:tav tm="100000">
                                          <p:val>
                                            <p:strVal val="#ppt_y+0.31"/>
                                          </p:val>
                                        </p:tav>
                                      </p:tavLst>
                                    </p:anim>
                                    <p:anim calcmode="lin" valueType="num">
                                      <p:cBhvr>
                                        <p:cTn id="59" dur="600" decel="50000" fill="hold">
                                          <p:stCondLst>
                                            <p:cond delay="400"/>
                                          </p:stCondLst>
                                        </p:cTn>
                                        <p:tgtEl>
                                          <p:spTgt spid="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0" dur="600" decel="50000" fill="hold">
                                          <p:stCondLst>
                                            <p:cond delay="400"/>
                                          </p:stCondLst>
                                        </p:cTn>
                                        <p:tgtEl>
                                          <p:spTgt spid="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61" fill="hold">
                            <p:stCondLst>
                              <p:cond delay="5000"/>
                            </p:stCondLst>
                            <p:childTnLst>
                              <p:par>
                                <p:cTn id="62" presetID="31" presetClass="entr" presetSubtype="0" fill="hold" nodeType="afterEffect">
                                  <p:stCondLst>
                                    <p:cond delay="0"/>
                                  </p:stCondLst>
                                  <p:iterate type="lt">
                                    <p:tmPct val="5000"/>
                                  </p:iterate>
                                  <p:childTnLst>
                                    <p:set>
                                      <p:cBhvr>
                                        <p:cTn id="63" dur="1" fill="hold">
                                          <p:stCondLst>
                                            <p:cond delay="0"/>
                                          </p:stCondLst>
                                        </p:cTn>
                                        <p:tgtEl>
                                          <p:spTgt spid="10"/>
                                        </p:tgtEl>
                                        <p:attrNameLst>
                                          <p:attrName>style.visibility</p:attrName>
                                        </p:attrNameLst>
                                      </p:cBhvr>
                                      <p:to>
                                        <p:strVal val="visible"/>
                                      </p:to>
                                    </p:set>
                                    <p:anim calcmode="lin" valueType="num">
                                      <p:cBhvr>
                                        <p:cTn id="64" dur="1000" fill="hold"/>
                                        <p:tgtEl>
                                          <p:spTgt spid="10"/>
                                        </p:tgtEl>
                                        <p:attrNameLst>
                                          <p:attrName>ppt_w</p:attrName>
                                        </p:attrNameLst>
                                      </p:cBhvr>
                                      <p:tavLst>
                                        <p:tav tm="0">
                                          <p:val>
                                            <p:fltVal val="0"/>
                                          </p:val>
                                        </p:tav>
                                        <p:tav tm="100000">
                                          <p:val>
                                            <p:strVal val="#ppt_w"/>
                                          </p:val>
                                        </p:tav>
                                      </p:tavLst>
                                    </p:anim>
                                    <p:anim calcmode="lin" valueType="num">
                                      <p:cBhvr>
                                        <p:cTn id="65" dur="1000" fill="hold"/>
                                        <p:tgtEl>
                                          <p:spTgt spid="10"/>
                                        </p:tgtEl>
                                        <p:attrNameLst>
                                          <p:attrName>ppt_h</p:attrName>
                                        </p:attrNameLst>
                                      </p:cBhvr>
                                      <p:tavLst>
                                        <p:tav tm="0">
                                          <p:val>
                                            <p:fltVal val="0"/>
                                          </p:val>
                                        </p:tav>
                                        <p:tav tm="100000">
                                          <p:val>
                                            <p:strVal val="#ppt_h"/>
                                          </p:val>
                                        </p:tav>
                                      </p:tavLst>
                                    </p:anim>
                                    <p:anim calcmode="lin" valueType="num">
                                      <p:cBhvr>
                                        <p:cTn id="66" dur="1000" fill="hold"/>
                                        <p:tgtEl>
                                          <p:spTgt spid="10"/>
                                        </p:tgtEl>
                                        <p:attrNameLst>
                                          <p:attrName>style.rotation</p:attrName>
                                        </p:attrNameLst>
                                      </p:cBhvr>
                                      <p:tavLst>
                                        <p:tav tm="0">
                                          <p:val>
                                            <p:fltVal val="90"/>
                                          </p:val>
                                        </p:tav>
                                        <p:tav tm="100000">
                                          <p:val>
                                            <p:fltVal val="0"/>
                                          </p:val>
                                        </p:tav>
                                      </p:tavLst>
                                    </p:anim>
                                    <p:animEffect transition="in" filter="fade">
                                      <p:cBhvr>
                                        <p:cTn id="67" dur="1000"/>
                                        <p:tgtEl>
                                          <p:spTgt spid="10"/>
                                        </p:tgtEl>
                                      </p:cBhvr>
                                    </p:animEffect>
                                  </p:childTnLst>
                                </p:cTn>
                              </p:par>
                              <p:par>
                                <p:cTn id="68" presetID="25" presetClass="entr" presetSubtype="0" fill="hold" nodeType="withEffect">
                                  <p:stCondLst>
                                    <p:cond delay="0"/>
                                  </p:stCondLst>
                                  <p:childTnLst>
                                    <p:set>
                                      <p:cBhvr>
                                        <p:cTn id="69" dur="1" fill="hold">
                                          <p:stCondLst>
                                            <p:cond delay="0"/>
                                          </p:stCondLst>
                                        </p:cTn>
                                        <p:tgtEl>
                                          <p:spTgt spid="3"/>
                                        </p:tgtEl>
                                        <p:attrNameLst>
                                          <p:attrName>style.visibility</p:attrName>
                                        </p:attrNameLst>
                                      </p:cBhvr>
                                      <p:to>
                                        <p:strVal val="visible"/>
                                      </p:to>
                                    </p:set>
                                    <p:anim calcmode="lin" valueType="num">
                                      <p:cBhvr>
                                        <p:cTn id="70"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71"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72"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73" dur="1000" fill="hold"/>
                                        <p:tgtEl>
                                          <p:spTgt spid="3"/>
                                        </p:tgtEl>
                                        <p:attrNameLst>
                                          <p:attrName>ppt_h</p:attrName>
                                        </p:attrNameLst>
                                      </p:cBhvr>
                                      <p:tavLst>
                                        <p:tav tm="0">
                                          <p:val>
                                            <p:strVal val="#ppt_h"/>
                                          </p:val>
                                        </p:tav>
                                        <p:tav tm="100000">
                                          <p:val>
                                            <p:strVal val="#ppt_h"/>
                                          </p:val>
                                        </p:tav>
                                      </p:tavLst>
                                    </p:anim>
                                    <p:anim calcmode="lin" valueType="num">
                                      <p:cBhvr>
                                        <p:cTn id="74"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75"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76"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77" dur="1000" decel="5000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5" grpId="0" animBg="1"/>
      <p:bldP spid="18946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fa-IR" sz="3200" b="1" smtClean="0">
                <a:solidFill>
                  <a:srgbClr val="000066"/>
                </a:solidFill>
                <a:cs typeface="B Titr" pitchFamily="2" charset="-78"/>
              </a:rPr>
              <a:t>ذینفعان کلیدی شرکت</a:t>
            </a:r>
            <a:endParaRPr lang="en-US" sz="3200" b="1" smtClean="0">
              <a:solidFill>
                <a:srgbClr val="000066"/>
              </a:solidFill>
              <a:cs typeface="B Titr" pitchFamily="2" charset="-78"/>
            </a:endParaRPr>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A08D79F5-E14F-49A7-AC40-A88AB95F1C6C}" type="slidenum">
              <a:rPr lang="en-US" smtClean="0"/>
              <a:pPr>
                <a:defRPr/>
              </a:pPr>
              <a:t>9</a:t>
            </a:fld>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ample presentation slide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ample presentation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presentation slides 1">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
      <a:clrScheme name="Sample presentation slides 2">
        <a:dk1>
          <a:srgbClr val="1D528D"/>
        </a:dk1>
        <a:lt1>
          <a:srgbClr val="FFFFFF"/>
        </a:lt1>
        <a:dk2>
          <a:srgbClr val="FFFFFF"/>
        </a:dk2>
        <a:lt2>
          <a:srgbClr val="CACACA"/>
        </a:lt2>
        <a:accent1>
          <a:srgbClr val="0099CC"/>
        </a:accent1>
        <a:accent2>
          <a:srgbClr val="8BC84E"/>
        </a:accent2>
        <a:accent3>
          <a:srgbClr val="FFFFFF"/>
        </a:accent3>
        <a:accent4>
          <a:srgbClr val="174578"/>
        </a:accent4>
        <a:accent5>
          <a:srgbClr val="AACAE2"/>
        </a:accent5>
        <a:accent6>
          <a:srgbClr val="7DB54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Sample presentation slides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28992</TotalTime>
  <Words>825</Words>
  <Application>Microsoft Office PowerPoint</Application>
  <PresentationFormat>On-screen Show (4:3)</PresentationFormat>
  <Paragraphs>145</Paragraphs>
  <Slides>21</Slides>
  <Notes>5</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Sample presentation slides</vt:lpstr>
      <vt:lpstr>شرکت‌داری Corporate Governance</vt:lpstr>
      <vt:lpstr>اهداف ارائه</vt:lpstr>
      <vt:lpstr>Gompers et al. (2003)</vt:lpstr>
      <vt:lpstr>Corporate Governance</vt:lpstr>
      <vt:lpstr>Corporate Governance</vt:lpstr>
      <vt:lpstr>تئوری‌های شرکت‌داری</vt:lpstr>
      <vt:lpstr>چرا شرکت‌داری؟</vt:lpstr>
      <vt:lpstr>بازیگران شرکت‌</vt:lpstr>
      <vt:lpstr>ذینفعان کلیدی شرکت</vt:lpstr>
      <vt:lpstr>مدل سادۀ شرکت‌داری</vt:lpstr>
      <vt:lpstr>مزایای سیستم کارآمد شرکت‌داری</vt:lpstr>
      <vt:lpstr>اهداف غایی </vt:lpstr>
      <vt:lpstr>مباحث بین‌المللی </vt:lpstr>
      <vt:lpstr>Slide 14</vt:lpstr>
      <vt:lpstr>مدل عادی (ordinary)</vt:lpstr>
      <vt:lpstr>مدل تک‌رده‌ای ((one-tier </vt:lpstr>
      <vt:lpstr>دو رده‌ای (two-tier)</vt:lpstr>
      <vt:lpstr>نتایج یک مطالعه</vt:lpstr>
      <vt:lpstr>Slide 19</vt:lpstr>
      <vt:lpstr>کتاب‌های منتخب</vt:lpstr>
      <vt:lpstr>Slide 21</vt:lpstr>
    </vt:vector>
  </TitlesOfParts>
  <Company>Saudi Aramco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Administrator</dc:creator>
  <cp:lastModifiedBy>radpour</cp:lastModifiedBy>
  <cp:revision>548</cp:revision>
  <dcterms:created xsi:type="dcterms:W3CDTF">2007-09-07T17:57:35Z</dcterms:created>
  <dcterms:modified xsi:type="dcterms:W3CDTF">2011-06-16T13:50:21Z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TC011367981033</vt:lpwstr>
  </property>
</Properties>
</file>